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3.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4.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6.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7.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8.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9.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10.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theme/theme11.xml" ContentType="application/vnd.openxmlformats-officedocument.theme+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1.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16"/>
  </p:notesMasterIdLst>
  <p:handoutMasterIdLst>
    <p:handoutMasterId r:id="rId217"/>
  </p:handoutMasterIdLst>
  <p:sldIdLst>
    <p:sldId id="2147469997" r:id="rId16"/>
    <p:sldId id="2147470039" r:id="rId17"/>
    <p:sldId id="2134805319" r:id="rId18"/>
    <p:sldId id="2147470037" r:id="rId19"/>
    <p:sldId id="361" r:id="rId20"/>
    <p:sldId id="331" r:id="rId21"/>
    <p:sldId id="2147470038" r:id="rId22"/>
    <p:sldId id="2147469893" r:id="rId23"/>
    <p:sldId id="2147469889" r:id="rId24"/>
    <p:sldId id="2147469890" r:id="rId25"/>
    <p:sldId id="2147469891" r:id="rId26"/>
    <p:sldId id="2134805339" r:id="rId27"/>
    <p:sldId id="2134805401" r:id="rId28"/>
    <p:sldId id="2147470019" r:id="rId29"/>
    <p:sldId id="2134805361" r:id="rId30"/>
    <p:sldId id="2147470029" r:id="rId31"/>
    <p:sldId id="2147469912" r:id="rId32"/>
    <p:sldId id="2147469922" r:id="rId33"/>
    <p:sldId id="2134805395" r:id="rId34"/>
    <p:sldId id="2147469916" r:id="rId35"/>
    <p:sldId id="2147469913" r:id="rId36"/>
    <p:sldId id="2147469914" r:id="rId37"/>
    <p:sldId id="2147469915" r:id="rId38"/>
    <p:sldId id="2147469981" r:id="rId39"/>
    <p:sldId id="2147469917" r:id="rId40"/>
    <p:sldId id="2147469918" r:id="rId41"/>
    <p:sldId id="2134805351" r:id="rId42"/>
    <p:sldId id="2134805352" r:id="rId43"/>
    <p:sldId id="2147469919" r:id="rId44"/>
    <p:sldId id="2134805356" r:id="rId45"/>
    <p:sldId id="2147469920" r:id="rId46"/>
    <p:sldId id="2147470018" r:id="rId47"/>
    <p:sldId id="2134805357" r:id="rId48"/>
    <p:sldId id="2361" r:id="rId49"/>
    <p:sldId id="2134805399" r:id="rId50"/>
    <p:sldId id="2134805391" r:id="rId51"/>
    <p:sldId id="2147470031" r:id="rId52"/>
    <p:sldId id="452" r:id="rId53"/>
    <p:sldId id="2134805322" r:id="rId54"/>
    <p:sldId id="2147470020" r:id="rId55"/>
    <p:sldId id="2134805336" r:id="rId56"/>
    <p:sldId id="2134805397" r:id="rId57"/>
    <p:sldId id="2147469963" r:id="rId58"/>
    <p:sldId id="2147469902" r:id="rId59"/>
    <p:sldId id="2134805398" r:id="rId60"/>
    <p:sldId id="2147469900" r:id="rId61"/>
    <p:sldId id="2147469903" r:id="rId62"/>
    <p:sldId id="2147469925" r:id="rId63"/>
    <p:sldId id="2134805392" r:id="rId64"/>
    <p:sldId id="2147470021" r:id="rId65"/>
    <p:sldId id="2147470022" r:id="rId66"/>
    <p:sldId id="2980" r:id="rId67"/>
    <p:sldId id="8747" r:id="rId68"/>
    <p:sldId id="8748" r:id="rId69"/>
    <p:sldId id="2147469972" r:id="rId70"/>
    <p:sldId id="2134805340" r:id="rId71"/>
    <p:sldId id="2147470023" r:id="rId72"/>
    <p:sldId id="2147470025" r:id="rId73"/>
    <p:sldId id="2147470026" r:id="rId74"/>
    <p:sldId id="2147469898" r:id="rId75"/>
    <p:sldId id="2134805387" r:id="rId76"/>
    <p:sldId id="2134805380" r:id="rId77"/>
    <p:sldId id="2147469968" r:id="rId78"/>
    <p:sldId id="2147469975" r:id="rId79"/>
    <p:sldId id="2147469969" r:id="rId80"/>
    <p:sldId id="2147469979" r:id="rId81"/>
    <p:sldId id="2147469983" r:id="rId82"/>
    <p:sldId id="2147469984" r:id="rId83"/>
    <p:sldId id="2147469985" r:id="rId84"/>
    <p:sldId id="2147469988" r:id="rId85"/>
    <p:sldId id="2147469986" r:id="rId86"/>
    <p:sldId id="2147469987" r:id="rId87"/>
    <p:sldId id="2147469990" r:id="rId88"/>
    <p:sldId id="2147469991" r:id="rId89"/>
    <p:sldId id="2147470027" r:id="rId90"/>
    <p:sldId id="2147469982" r:id="rId91"/>
    <p:sldId id="2147470034" r:id="rId92"/>
    <p:sldId id="2147470036" r:id="rId93"/>
    <p:sldId id="2147470035" r:id="rId94"/>
    <p:sldId id="2147469924" r:id="rId95"/>
    <p:sldId id="2357" r:id="rId96"/>
    <p:sldId id="2358" r:id="rId97"/>
    <p:sldId id="376" r:id="rId98"/>
    <p:sldId id="2147469980" r:id="rId99"/>
    <p:sldId id="2147469961" r:id="rId100"/>
    <p:sldId id="2147469962" r:id="rId101"/>
    <p:sldId id="2147469928" r:id="rId102"/>
    <p:sldId id="2147469929" r:id="rId103"/>
    <p:sldId id="2134805371" r:id="rId104"/>
    <p:sldId id="2147469933" r:id="rId105"/>
    <p:sldId id="2147469935" r:id="rId106"/>
    <p:sldId id="2147469938" r:id="rId107"/>
    <p:sldId id="2147469926" r:id="rId108"/>
    <p:sldId id="2134805321" r:id="rId109"/>
    <p:sldId id="2147469939" r:id="rId110"/>
    <p:sldId id="2147469940" r:id="rId111"/>
    <p:sldId id="2147469941" r:id="rId112"/>
    <p:sldId id="2147469942" r:id="rId113"/>
    <p:sldId id="2147469943" r:id="rId114"/>
    <p:sldId id="2147469978" r:id="rId115"/>
    <p:sldId id="2147469989" r:id="rId116"/>
    <p:sldId id="2147469977" r:id="rId117"/>
    <p:sldId id="2147469904" r:id="rId118"/>
    <p:sldId id="2147470049" r:id="rId119"/>
    <p:sldId id="2147470033" r:id="rId120"/>
    <p:sldId id="2134805309" r:id="rId121"/>
    <p:sldId id="2076136548" r:id="rId122"/>
    <p:sldId id="2076137857" r:id="rId123"/>
    <p:sldId id="2134805313" r:id="rId124"/>
    <p:sldId id="2134805317" r:id="rId125"/>
    <p:sldId id="2134805314" r:id="rId126"/>
    <p:sldId id="2147470040" r:id="rId127"/>
    <p:sldId id="2147470007" r:id="rId128"/>
    <p:sldId id="2147470008" r:id="rId129"/>
    <p:sldId id="2147470009" r:id="rId130"/>
    <p:sldId id="2147469957" r:id="rId131"/>
    <p:sldId id="2147469956" r:id="rId132"/>
    <p:sldId id="2147470047" r:id="rId133"/>
    <p:sldId id="2147469958" r:id="rId134"/>
    <p:sldId id="2147470042" r:id="rId135"/>
    <p:sldId id="2147470055" r:id="rId136"/>
    <p:sldId id="2147470045" r:id="rId137"/>
    <p:sldId id="2147470043" r:id="rId138"/>
    <p:sldId id="2147470052" r:id="rId139"/>
    <p:sldId id="2147470053" r:id="rId140"/>
    <p:sldId id="2147470057" r:id="rId141"/>
    <p:sldId id="2147470048" r:id="rId142"/>
    <p:sldId id="2147470059" r:id="rId143"/>
    <p:sldId id="2147470062" r:id="rId144"/>
    <p:sldId id="2147470060" r:id="rId145"/>
    <p:sldId id="2147470002" r:id="rId146"/>
    <p:sldId id="2134805500" r:id="rId147"/>
    <p:sldId id="2134805501" r:id="rId148"/>
    <p:sldId id="2134805440" r:id="rId149"/>
    <p:sldId id="2134805439" r:id="rId150"/>
    <p:sldId id="2134805441" r:id="rId151"/>
    <p:sldId id="2134805442" r:id="rId152"/>
    <p:sldId id="2134805434" r:id="rId153"/>
    <p:sldId id="2134805445" r:id="rId154"/>
    <p:sldId id="2134805473" r:id="rId155"/>
    <p:sldId id="2134805475" r:id="rId156"/>
    <p:sldId id="2134805477" r:id="rId157"/>
    <p:sldId id="2134805436" r:id="rId158"/>
    <p:sldId id="2134805478" r:id="rId159"/>
    <p:sldId id="2134805479" r:id="rId160"/>
    <p:sldId id="2134805438" r:id="rId161"/>
    <p:sldId id="2134805481" r:id="rId162"/>
    <p:sldId id="2134805457" r:id="rId163"/>
    <p:sldId id="2134805471" r:id="rId164"/>
    <p:sldId id="2147470006" r:id="rId165"/>
    <p:sldId id="2147470015" r:id="rId166"/>
    <p:sldId id="2147469947" r:id="rId167"/>
    <p:sldId id="8706" r:id="rId168"/>
    <p:sldId id="8685" r:id="rId169"/>
    <p:sldId id="8689" r:id="rId170"/>
    <p:sldId id="8692" r:id="rId171"/>
    <p:sldId id="8693" r:id="rId172"/>
    <p:sldId id="8686" r:id="rId173"/>
    <p:sldId id="8694" r:id="rId174"/>
    <p:sldId id="8710" r:id="rId175"/>
    <p:sldId id="2134805393" r:id="rId176"/>
    <p:sldId id="8696" r:id="rId177"/>
    <p:sldId id="2147469948" r:id="rId178"/>
    <p:sldId id="2134805400" r:id="rId179"/>
    <p:sldId id="8697" r:id="rId180"/>
    <p:sldId id="10056" r:id="rId181"/>
    <p:sldId id="10074" r:id="rId182"/>
    <p:sldId id="2134805394" r:id="rId183"/>
    <p:sldId id="10057" r:id="rId184"/>
    <p:sldId id="10060" r:id="rId185"/>
    <p:sldId id="2147469949" r:id="rId186"/>
    <p:sldId id="2147469950" r:id="rId187"/>
    <p:sldId id="10014" r:id="rId188"/>
    <p:sldId id="10073" r:id="rId189"/>
    <p:sldId id="2147469951" r:id="rId190"/>
    <p:sldId id="8688" r:id="rId191"/>
    <p:sldId id="2134805396" r:id="rId192"/>
    <p:sldId id="2147469895" r:id="rId193"/>
    <p:sldId id="2147470014" r:id="rId194"/>
    <p:sldId id="2134805414" r:id="rId195"/>
    <p:sldId id="2134805415" r:id="rId196"/>
    <p:sldId id="2134805419" r:id="rId197"/>
    <p:sldId id="2134805416" r:id="rId198"/>
    <p:sldId id="2134805417" r:id="rId199"/>
    <p:sldId id="2134805418" r:id="rId200"/>
    <p:sldId id="2134805420" r:id="rId201"/>
    <p:sldId id="2134805421" r:id="rId202"/>
    <p:sldId id="2147469999" r:id="rId203"/>
    <p:sldId id="2134805496" r:id="rId204"/>
    <p:sldId id="2134805497" r:id="rId205"/>
    <p:sldId id="2134805498" r:id="rId206"/>
    <p:sldId id="2134805499" r:id="rId207"/>
    <p:sldId id="2134805495" r:id="rId208"/>
    <p:sldId id="2147470000" r:id="rId209"/>
    <p:sldId id="2147470001" r:id="rId210"/>
    <p:sldId id="2134805437" r:id="rId211"/>
    <p:sldId id="2134805431" r:id="rId212"/>
    <p:sldId id="2134805482" r:id="rId213"/>
    <p:sldId id="2134805483" r:id="rId214"/>
    <p:sldId id="2134805484" r:id="rId215"/>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47470039"/>
            <p14:sldId id="2134805319"/>
            <p14:sldId id="2147470037"/>
            <p14:sldId id="361"/>
          </p14:sldIdLst>
        </p14:section>
        <p14:section name="Agenda" id="{EC196F7E-C66C-4E6D-A529-F29F08460426}">
          <p14:sldIdLst>
            <p14:sldId id="331"/>
            <p14:sldId id="2147470038"/>
          </p14:sldIdLst>
        </p14:section>
        <p14:section name="A retrospective" id="{17D23673-FF53-4FEE-8767-CEFB2015B419}">
          <p14:sldIdLst>
            <p14:sldId id="2147469893"/>
            <p14:sldId id="2147469889"/>
            <p14:sldId id="2147469890"/>
            <p14:sldId id="2147469891"/>
          </p14:sldIdLst>
        </p14:section>
        <p14:section name="Separating development" id="{10D934F9-88E4-4DF7-9315-DFFE38B6EFA3}">
          <p14:sldIdLst>
            <p14:sldId id="2134805339"/>
            <p14:sldId id="2134805401"/>
          </p14:sldIdLst>
        </p14:section>
        <p14:section name="Agenda" id="{892A2FA2-7EBF-4617-A5A2-213D0FAF2FE3}">
          <p14:sldIdLst>
            <p14:sldId id="2147470019"/>
          </p14:sldIdLst>
        </p14:section>
        <p14:section name="Data preparation" id="{904B9ABC-98F1-4890-9D79-4C16FA581388}">
          <p14:sldIdLst>
            <p14:sldId id="2134805361"/>
            <p14:sldId id="2147470029"/>
            <p14:sldId id="2147469912"/>
            <p14:sldId id="2147469922"/>
            <p14:sldId id="2134805395"/>
            <p14:sldId id="2147469916"/>
            <p14:sldId id="2147469913"/>
            <p14:sldId id="2147469914"/>
            <p14:sldId id="2147469915"/>
            <p14:sldId id="2147469981"/>
            <p14:sldId id="2147469917"/>
            <p14:sldId id="2147469918"/>
            <p14:sldId id="2134805351"/>
            <p14:sldId id="2134805352"/>
            <p14:sldId id="2147469919"/>
            <p14:sldId id="2134805356"/>
            <p14:sldId id="2147469920"/>
            <p14:sldId id="2147470018"/>
            <p14:sldId id="2134805357"/>
            <p14:sldId id="2361"/>
            <p14:sldId id="2134805399"/>
          </p14:sldIdLst>
        </p14:section>
        <p14:section name="Data modeling" id="{AD366B8C-F16F-420F-85F1-90974D88BCE4}">
          <p14:sldIdLst>
            <p14:sldId id="2134805391"/>
            <p14:sldId id="2147470031"/>
            <p14:sldId id="452"/>
            <p14:sldId id="2134805322"/>
            <p14:sldId id="2147470020"/>
            <p14:sldId id="2134805336"/>
            <p14:sldId id="2134805397"/>
            <p14:sldId id="2147469963"/>
            <p14:sldId id="2147469902"/>
            <p14:sldId id="2134805398"/>
            <p14:sldId id="2147469900"/>
            <p14:sldId id="2147469903"/>
            <p14:sldId id="2147469925"/>
            <p14:sldId id="2134805392"/>
            <p14:sldId id="2147470021"/>
            <p14:sldId id="2147470022"/>
            <p14:sldId id="2980"/>
            <p14:sldId id="8747"/>
            <p14:sldId id="8748"/>
            <p14:sldId id="2147469972"/>
            <p14:sldId id="2134805340"/>
            <p14:sldId id="2147470023"/>
            <p14:sldId id="2147470025"/>
            <p14:sldId id="2147470026"/>
            <p14:sldId id="2147469898"/>
            <p14:sldId id="2134805387"/>
            <p14:sldId id="2134805380"/>
            <p14:sldId id="2147469968"/>
            <p14:sldId id="2147469975"/>
            <p14:sldId id="2147469969"/>
            <p14:sldId id="2147469979"/>
            <p14:sldId id="2147469983"/>
            <p14:sldId id="2147469984"/>
            <p14:sldId id="2147469985"/>
            <p14:sldId id="2147469988"/>
            <p14:sldId id="2147469986"/>
            <p14:sldId id="2147469987"/>
            <p14:sldId id="2147469990"/>
            <p14:sldId id="2147469991"/>
            <p14:sldId id="2147470027"/>
            <p14:sldId id="2147469982"/>
            <p14:sldId id="2147470034"/>
            <p14:sldId id="2147470036"/>
            <p14:sldId id="2147470035"/>
            <p14:sldId id="2147469924"/>
            <p14:sldId id="2357"/>
            <p14:sldId id="2358"/>
            <p14:sldId id="376"/>
            <p14:sldId id="2147469980"/>
            <p14:sldId id="2147469961"/>
            <p14:sldId id="2147469962"/>
            <p14:sldId id="2147469928"/>
            <p14:sldId id="2147469929"/>
            <p14:sldId id="2134805371"/>
            <p14:sldId id="2147469933"/>
            <p14:sldId id="2147469935"/>
            <p14:sldId id="2147469938"/>
            <p14:sldId id="2147469926"/>
            <p14:sldId id="2134805321"/>
            <p14:sldId id="2147469939"/>
            <p14:sldId id="2147469940"/>
            <p14:sldId id="2147469941"/>
            <p14:sldId id="2147469942"/>
            <p14:sldId id="2147469943"/>
            <p14:sldId id="2147469978"/>
            <p14:sldId id="2147469989"/>
            <p14:sldId id="2147469977"/>
          </p14:sldIdLst>
        </p14:section>
        <p14:section name="Data visualization" id="{341DC7CA-8F44-4A1D-9531-13BBE3EB2D50}">
          <p14:sldIdLst>
            <p14:sldId id="2147469904"/>
            <p14:sldId id="2147470049"/>
            <p14:sldId id="2147470033"/>
            <p14:sldId id="2134805309"/>
            <p14:sldId id="2076136548"/>
            <p14:sldId id="2076137857"/>
            <p14:sldId id="2134805313"/>
            <p14:sldId id="2134805317"/>
            <p14:sldId id="2134805314"/>
            <p14:sldId id="2147470040"/>
            <p14:sldId id="2147470007"/>
            <p14:sldId id="2147470008"/>
            <p14:sldId id="2147470009"/>
            <p14:sldId id="2147469957"/>
            <p14:sldId id="2147469956"/>
            <p14:sldId id="2147470047"/>
            <p14:sldId id="2147469958"/>
            <p14:sldId id="2147470042"/>
            <p14:sldId id="2147470055"/>
            <p14:sldId id="2147470045"/>
            <p14:sldId id="2147470043"/>
            <p14:sldId id="2147470052"/>
            <p14:sldId id="2147470053"/>
            <p14:sldId id="2147470057"/>
            <p14:sldId id="2147470048"/>
            <p14:sldId id="2147470059"/>
            <p14:sldId id="2147470062"/>
            <p14:sldId id="2147470060"/>
            <p14:sldId id="2147470002"/>
            <p14:sldId id="2134805500"/>
            <p14:sldId id="2134805501"/>
            <p14:sldId id="2134805440"/>
            <p14:sldId id="2134805439"/>
            <p14:sldId id="2134805441"/>
            <p14:sldId id="2134805442"/>
            <p14:sldId id="2134805434"/>
            <p14:sldId id="2134805445"/>
            <p14:sldId id="2134805473"/>
            <p14:sldId id="2134805475"/>
            <p14:sldId id="2134805477"/>
            <p14:sldId id="2134805436"/>
            <p14:sldId id="2134805478"/>
            <p14:sldId id="2134805479"/>
            <p14:sldId id="2134805438"/>
            <p14:sldId id="2134805481"/>
            <p14:sldId id="2134805457"/>
            <p14:sldId id="2134805471"/>
            <p14:sldId id="2147470006"/>
            <p14:sldId id="2147470015"/>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Lst>
        </p14:section>
        <p14:section name="Closing" id="{5367BB53-6C18-48FA-8434-79681233C6DF}">
          <p14:sldIdLst>
            <p14:sldId id="2134805396"/>
            <p14:sldId id="2147469895"/>
          </p14:sldIdLst>
        </p14:section>
        <p14:section name="Appendix" id="{D54E3151-5787-4147-9BDF-BD1A06F5E6C9}">
          <p14:sldIdLst>
            <p14:sldId id="2147470014"/>
            <p14:sldId id="2134805414"/>
            <p14:sldId id="2134805415"/>
            <p14:sldId id="2134805419"/>
            <p14:sldId id="2134805416"/>
            <p14:sldId id="2134805417"/>
            <p14:sldId id="2134805418"/>
            <p14:sldId id="2134805420"/>
            <p14:sldId id="2134805421"/>
            <p14:sldId id="2147469999"/>
            <p14:sldId id="2134805496"/>
            <p14:sldId id="2134805497"/>
            <p14:sldId id="2134805498"/>
            <p14:sldId id="2134805499"/>
            <p14:sldId id="2134805495"/>
            <p14:sldId id="2147470000"/>
            <p14:sldId id="2147470001"/>
            <p14:sldId id="2134805437"/>
            <p14:sldId id="2134805431"/>
            <p14:sldId id="2134805482"/>
            <p14:sldId id="2134805483"/>
            <p14:sldId id="2134805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BB6100"/>
    <a:srgbClr val="0078D4"/>
    <a:srgbClr val="ADADAD"/>
    <a:srgbClr val="000000"/>
    <a:srgbClr val="3C3C41"/>
    <a:srgbClr val="525252"/>
    <a:srgbClr val="6A4B16"/>
    <a:srgbClr val="F0F0F0"/>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07999E-EC8D-435C-95D5-B8CD345C58D7}" v="214" dt="2023-02-22T16:54:33.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29" autoAdjust="0"/>
  </p:normalViewPr>
  <p:slideViewPr>
    <p:cSldViewPr snapToGrid="0">
      <p:cViewPr>
        <p:scale>
          <a:sx n="100" d="100"/>
          <a:sy n="100" d="100"/>
        </p:scale>
        <p:origin x="1876" y="86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notesMaster" Target="notesMasters/notesMaster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handoutMaster" Target="handoutMasters/handoutMaster1.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commentAuthors" Target="commentAuthors.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189" Type="http://schemas.openxmlformats.org/officeDocument/2006/relationships/slide" Target="slides/slide174.xml"/><Relationship Id="rId219" Type="http://schemas.openxmlformats.org/officeDocument/2006/relationships/presProps" Target="presProps.xml"/><Relationship Id="rId3" Type="http://schemas.openxmlformats.org/officeDocument/2006/relationships/customXml" Target="../customXml/item3.xml"/><Relationship Id="rId214" Type="http://schemas.openxmlformats.org/officeDocument/2006/relationships/slide" Target="slides/slide199.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viewProps" Target="viewProps.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theme" Target="theme/theme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tableStyles" Target="tableStyles.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microsoft.com/office/2016/11/relationships/changesInfo" Target="changesInfos/changesInfo1.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microsoft.com/office/2015/10/relationships/revisionInfo" Target="revisionInfo.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docChgLst>
    <pc:chgData name="Alex Powers" userId="ae4a1fc7-4395-46d3-b2f1-3b3c37036ad1" providerId="ADAL" clId="{FF07999E-EC8D-435C-95D5-B8CD345C58D7}"/>
    <pc:docChg chg="undo custSel addSld delSld modSld sldOrd modSection">
      <pc:chgData name="Alex Powers" userId="ae4a1fc7-4395-46d3-b2f1-3b3c37036ad1" providerId="ADAL" clId="{FF07999E-EC8D-435C-95D5-B8CD345C58D7}" dt="2023-02-22T17:15:58.326" v="2034" actId="14100"/>
      <pc:docMkLst>
        <pc:docMk/>
      </pc:docMkLst>
      <pc:sldChg chg="mod modShow">
        <pc:chgData name="Alex Powers" userId="ae4a1fc7-4395-46d3-b2f1-3b3c37036ad1" providerId="ADAL" clId="{FF07999E-EC8D-435C-95D5-B8CD345C58D7}" dt="2023-02-11T18:48:56.712" v="1064" actId="729"/>
        <pc:sldMkLst>
          <pc:docMk/>
          <pc:sldMk cId="590324826" sldId="331"/>
        </pc:sldMkLst>
      </pc:sldChg>
      <pc:sldChg chg="mod modShow">
        <pc:chgData name="Alex Powers" userId="ae4a1fc7-4395-46d3-b2f1-3b3c37036ad1" providerId="ADAL" clId="{FF07999E-EC8D-435C-95D5-B8CD345C58D7}" dt="2023-02-08T17:47:18.227" v="68" actId="729"/>
        <pc:sldMkLst>
          <pc:docMk/>
          <pc:sldMk cId="601881036" sldId="361"/>
        </pc:sldMkLst>
      </pc:sldChg>
      <pc:sldChg chg="del">
        <pc:chgData name="Alex Powers" userId="ae4a1fc7-4395-46d3-b2f1-3b3c37036ad1" providerId="ADAL" clId="{FF07999E-EC8D-435C-95D5-B8CD345C58D7}" dt="2023-02-08T17:50:24.620" v="85" actId="47"/>
        <pc:sldMkLst>
          <pc:docMk/>
          <pc:sldMk cId="3586899211" sldId="565"/>
        </pc:sldMkLst>
      </pc:sldChg>
      <pc:sldChg chg="del">
        <pc:chgData name="Alex Powers" userId="ae4a1fc7-4395-46d3-b2f1-3b3c37036ad1" providerId="ADAL" clId="{FF07999E-EC8D-435C-95D5-B8CD345C58D7}" dt="2023-02-08T17:03:52.570" v="2" actId="47"/>
        <pc:sldMkLst>
          <pc:docMk/>
          <pc:sldMk cId="1138756251" sldId="2076137603"/>
        </pc:sldMkLst>
      </pc:sldChg>
      <pc:sldChg chg="modSp mod">
        <pc:chgData name="Alex Powers" userId="ae4a1fc7-4395-46d3-b2f1-3b3c37036ad1" providerId="ADAL" clId="{FF07999E-EC8D-435C-95D5-B8CD345C58D7}" dt="2023-02-08T17:15:05.318" v="24" actId="114"/>
        <pc:sldMkLst>
          <pc:docMk/>
          <pc:sldMk cId="1661102681" sldId="2134805399"/>
        </pc:sldMkLst>
        <pc:spChg chg="mod">
          <ac:chgData name="Alex Powers" userId="ae4a1fc7-4395-46d3-b2f1-3b3c37036ad1" providerId="ADAL" clId="{FF07999E-EC8D-435C-95D5-B8CD345C58D7}" dt="2023-02-08T17:15:05.318" v="24" actId="114"/>
          <ac:spMkLst>
            <pc:docMk/>
            <pc:sldMk cId="1661102681" sldId="2134805399"/>
            <ac:spMk id="7" creationId="{B8369A30-A814-46DD-ABF0-B1D8C1BF2832}"/>
          </ac:spMkLst>
        </pc:spChg>
      </pc:sldChg>
      <pc:sldChg chg="del">
        <pc:chgData name="Alex Powers" userId="ae4a1fc7-4395-46d3-b2f1-3b3c37036ad1" providerId="ADAL" clId="{FF07999E-EC8D-435C-95D5-B8CD345C58D7}" dt="2023-02-22T16:25:17.586" v="1880" actId="47"/>
        <pc:sldMkLst>
          <pc:docMk/>
          <pc:sldMk cId="1452591508" sldId="2134805404"/>
        </pc:sldMkLst>
      </pc:sldChg>
      <pc:sldChg chg="del">
        <pc:chgData name="Alex Powers" userId="ae4a1fc7-4395-46d3-b2f1-3b3c37036ad1" providerId="ADAL" clId="{FF07999E-EC8D-435C-95D5-B8CD345C58D7}" dt="2023-02-22T16:25:16.675" v="1879" actId="47"/>
        <pc:sldMkLst>
          <pc:docMk/>
          <pc:sldMk cId="4224301615" sldId="2134805407"/>
        </pc:sldMkLst>
      </pc:sldChg>
      <pc:sldChg chg="del">
        <pc:chgData name="Alex Powers" userId="ae4a1fc7-4395-46d3-b2f1-3b3c37036ad1" providerId="ADAL" clId="{FF07999E-EC8D-435C-95D5-B8CD345C58D7}" dt="2023-02-22T16:25:19.450" v="1881" actId="47"/>
        <pc:sldMkLst>
          <pc:docMk/>
          <pc:sldMk cId="1684121068" sldId="2134805408"/>
        </pc:sldMkLst>
      </pc:sldChg>
      <pc:sldChg chg="del">
        <pc:chgData name="Alex Powers" userId="ae4a1fc7-4395-46d3-b2f1-3b3c37036ad1" providerId="ADAL" clId="{FF07999E-EC8D-435C-95D5-B8CD345C58D7}" dt="2023-02-22T16:25:36.996" v="1883" actId="47"/>
        <pc:sldMkLst>
          <pc:docMk/>
          <pc:sldMk cId="1236192882" sldId="2134805427"/>
        </pc:sldMkLst>
      </pc:sldChg>
      <pc:sldChg chg="del">
        <pc:chgData name="Alex Powers" userId="ae4a1fc7-4395-46d3-b2f1-3b3c37036ad1" providerId="ADAL" clId="{FF07999E-EC8D-435C-95D5-B8CD345C58D7}" dt="2023-02-22T16:25:37.986" v="1884" actId="47"/>
        <pc:sldMkLst>
          <pc:docMk/>
          <pc:sldMk cId="3523418712" sldId="2134805428"/>
        </pc:sldMkLst>
      </pc:sldChg>
      <pc:sldChg chg="del">
        <pc:chgData name="Alex Powers" userId="ae4a1fc7-4395-46d3-b2f1-3b3c37036ad1" providerId="ADAL" clId="{FF07999E-EC8D-435C-95D5-B8CD345C58D7}" dt="2023-02-22T16:26:35.368" v="1912" actId="47"/>
        <pc:sldMkLst>
          <pc:docMk/>
          <pc:sldMk cId="555395467" sldId="2134805429"/>
        </pc:sldMkLst>
      </pc:sldChg>
      <pc:sldChg chg="mod modShow">
        <pc:chgData name="Alex Powers" userId="ae4a1fc7-4395-46d3-b2f1-3b3c37036ad1" providerId="ADAL" clId="{FF07999E-EC8D-435C-95D5-B8CD345C58D7}" dt="2023-02-22T16:33:13.887" v="2020" actId="729"/>
        <pc:sldMkLst>
          <pc:docMk/>
          <pc:sldMk cId="1447329896" sldId="2134805434"/>
        </pc:sldMkLst>
      </pc:sldChg>
      <pc:sldChg chg="mod modShow">
        <pc:chgData name="Alex Powers" userId="ae4a1fc7-4395-46d3-b2f1-3b3c37036ad1" providerId="ADAL" clId="{FF07999E-EC8D-435C-95D5-B8CD345C58D7}" dt="2023-02-22T16:33:13.887" v="2020" actId="729"/>
        <pc:sldMkLst>
          <pc:docMk/>
          <pc:sldMk cId="3555961925" sldId="2134805436"/>
        </pc:sldMkLst>
      </pc:sldChg>
      <pc:sldChg chg="mod modShow">
        <pc:chgData name="Alex Powers" userId="ae4a1fc7-4395-46d3-b2f1-3b3c37036ad1" providerId="ADAL" clId="{FF07999E-EC8D-435C-95D5-B8CD345C58D7}" dt="2023-02-22T16:33:13.887" v="2020" actId="729"/>
        <pc:sldMkLst>
          <pc:docMk/>
          <pc:sldMk cId="3126994866" sldId="2134805438"/>
        </pc:sldMkLst>
      </pc:sldChg>
      <pc:sldChg chg="mod modShow">
        <pc:chgData name="Alex Powers" userId="ae4a1fc7-4395-46d3-b2f1-3b3c37036ad1" providerId="ADAL" clId="{FF07999E-EC8D-435C-95D5-B8CD345C58D7}" dt="2023-02-22T16:33:13.887" v="2020" actId="729"/>
        <pc:sldMkLst>
          <pc:docMk/>
          <pc:sldMk cId="1875689356" sldId="2134805439"/>
        </pc:sldMkLst>
      </pc:sldChg>
      <pc:sldChg chg="mod modShow">
        <pc:chgData name="Alex Powers" userId="ae4a1fc7-4395-46d3-b2f1-3b3c37036ad1" providerId="ADAL" clId="{FF07999E-EC8D-435C-95D5-B8CD345C58D7}" dt="2023-02-22T16:33:13.887" v="2020" actId="729"/>
        <pc:sldMkLst>
          <pc:docMk/>
          <pc:sldMk cId="252357223" sldId="2134805440"/>
        </pc:sldMkLst>
      </pc:sldChg>
      <pc:sldChg chg="mod modShow">
        <pc:chgData name="Alex Powers" userId="ae4a1fc7-4395-46d3-b2f1-3b3c37036ad1" providerId="ADAL" clId="{FF07999E-EC8D-435C-95D5-B8CD345C58D7}" dt="2023-02-22T16:33:13.887" v="2020" actId="729"/>
        <pc:sldMkLst>
          <pc:docMk/>
          <pc:sldMk cId="188611118" sldId="2134805441"/>
        </pc:sldMkLst>
      </pc:sldChg>
      <pc:sldChg chg="mod modShow">
        <pc:chgData name="Alex Powers" userId="ae4a1fc7-4395-46d3-b2f1-3b3c37036ad1" providerId="ADAL" clId="{FF07999E-EC8D-435C-95D5-B8CD345C58D7}" dt="2023-02-22T16:33:13.887" v="2020" actId="729"/>
        <pc:sldMkLst>
          <pc:docMk/>
          <pc:sldMk cId="2918814522" sldId="2134805442"/>
        </pc:sldMkLst>
      </pc:sldChg>
      <pc:sldChg chg="mod modShow">
        <pc:chgData name="Alex Powers" userId="ae4a1fc7-4395-46d3-b2f1-3b3c37036ad1" providerId="ADAL" clId="{FF07999E-EC8D-435C-95D5-B8CD345C58D7}" dt="2023-02-22T16:33:13.887" v="2020" actId="729"/>
        <pc:sldMkLst>
          <pc:docMk/>
          <pc:sldMk cId="697804203" sldId="2134805445"/>
        </pc:sldMkLst>
      </pc:sldChg>
      <pc:sldChg chg="add del">
        <pc:chgData name="Alex Powers" userId="ae4a1fc7-4395-46d3-b2f1-3b3c37036ad1" providerId="ADAL" clId="{FF07999E-EC8D-435C-95D5-B8CD345C58D7}" dt="2023-02-22T16:19:05.427" v="1744" actId="47"/>
        <pc:sldMkLst>
          <pc:docMk/>
          <pc:sldMk cId="350747172" sldId="2134805454"/>
        </pc:sldMkLst>
      </pc:sldChg>
      <pc:sldChg chg="del">
        <pc:chgData name="Alex Powers" userId="ae4a1fc7-4395-46d3-b2f1-3b3c37036ad1" providerId="ADAL" clId="{FF07999E-EC8D-435C-95D5-B8CD345C58D7}" dt="2023-02-22T16:17:50.196" v="1703" actId="2696"/>
        <pc:sldMkLst>
          <pc:docMk/>
          <pc:sldMk cId="3948095550" sldId="2134805454"/>
        </pc:sldMkLst>
      </pc:sldChg>
      <pc:sldChg chg="del">
        <pc:chgData name="Alex Powers" userId="ae4a1fc7-4395-46d3-b2f1-3b3c37036ad1" providerId="ADAL" clId="{FF07999E-EC8D-435C-95D5-B8CD345C58D7}" dt="2023-02-22T16:27:15.526" v="1913" actId="47"/>
        <pc:sldMkLst>
          <pc:docMk/>
          <pc:sldMk cId="4266689250" sldId="2134805455"/>
        </pc:sldMkLst>
      </pc:sldChg>
      <pc:sldChg chg="mod modShow">
        <pc:chgData name="Alex Powers" userId="ae4a1fc7-4395-46d3-b2f1-3b3c37036ad1" providerId="ADAL" clId="{FF07999E-EC8D-435C-95D5-B8CD345C58D7}" dt="2023-02-22T16:33:13.887" v="2020" actId="729"/>
        <pc:sldMkLst>
          <pc:docMk/>
          <pc:sldMk cId="113089927" sldId="2134805457"/>
        </pc:sldMkLst>
      </pc:sldChg>
      <pc:sldChg chg="del">
        <pc:chgData name="Alex Powers" userId="ae4a1fc7-4395-46d3-b2f1-3b3c37036ad1" providerId="ADAL" clId="{FF07999E-EC8D-435C-95D5-B8CD345C58D7}" dt="2023-02-22T16:33:09.060" v="2019" actId="47"/>
        <pc:sldMkLst>
          <pc:docMk/>
          <pc:sldMk cId="3213304739" sldId="2134805458"/>
        </pc:sldMkLst>
      </pc:sldChg>
      <pc:sldChg chg="del">
        <pc:chgData name="Alex Powers" userId="ae4a1fc7-4395-46d3-b2f1-3b3c37036ad1" providerId="ADAL" clId="{FF07999E-EC8D-435C-95D5-B8CD345C58D7}" dt="2023-02-22T16:25:24.201" v="1882" actId="47"/>
        <pc:sldMkLst>
          <pc:docMk/>
          <pc:sldMk cId="1140774100" sldId="2134805470"/>
        </pc:sldMkLst>
      </pc:sldChg>
      <pc:sldChg chg="add">
        <pc:chgData name="Alex Powers" userId="ae4a1fc7-4395-46d3-b2f1-3b3c37036ad1" providerId="ADAL" clId="{FF07999E-EC8D-435C-95D5-B8CD345C58D7}" dt="2023-02-22T16:29:59.457" v="1915"/>
        <pc:sldMkLst>
          <pc:docMk/>
          <pc:sldMk cId="679191079" sldId="2134805471"/>
        </pc:sldMkLst>
      </pc:sldChg>
      <pc:sldChg chg="del mod modShow">
        <pc:chgData name="Alex Powers" userId="ae4a1fc7-4395-46d3-b2f1-3b3c37036ad1" providerId="ADAL" clId="{FF07999E-EC8D-435C-95D5-B8CD345C58D7}" dt="2023-02-22T16:29:54.032" v="1914" actId="2696"/>
        <pc:sldMkLst>
          <pc:docMk/>
          <pc:sldMk cId="1134581134" sldId="2134805471"/>
        </pc:sldMkLst>
      </pc:sldChg>
      <pc:sldChg chg="mod modShow">
        <pc:chgData name="Alex Powers" userId="ae4a1fc7-4395-46d3-b2f1-3b3c37036ad1" providerId="ADAL" clId="{FF07999E-EC8D-435C-95D5-B8CD345C58D7}" dt="2023-02-22T16:33:13.887" v="2020" actId="729"/>
        <pc:sldMkLst>
          <pc:docMk/>
          <pc:sldMk cId="1494664179" sldId="2134805473"/>
        </pc:sldMkLst>
      </pc:sldChg>
      <pc:sldChg chg="mod modShow">
        <pc:chgData name="Alex Powers" userId="ae4a1fc7-4395-46d3-b2f1-3b3c37036ad1" providerId="ADAL" clId="{FF07999E-EC8D-435C-95D5-B8CD345C58D7}" dt="2023-02-22T16:33:13.887" v="2020" actId="729"/>
        <pc:sldMkLst>
          <pc:docMk/>
          <pc:sldMk cId="3447445929" sldId="2134805475"/>
        </pc:sldMkLst>
      </pc:sldChg>
      <pc:sldChg chg="mod modShow">
        <pc:chgData name="Alex Powers" userId="ae4a1fc7-4395-46d3-b2f1-3b3c37036ad1" providerId="ADAL" clId="{FF07999E-EC8D-435C-95D5-B8CD345C58D7}" dt="2023-02-22T16:33:13.887" v="2020" actId="729"/>
        <pc:sldMkLst>
          <pc:docMk/>
          <pc:sldMk cId="2782444101" sldId="2134805477"/>
        </pc:sldMkLst>
      </pc:sldChg>
      <pc:sldChg chg="mod modShow">
        <pc:chgData name="Alex Powers" userId="ae4a1fc7-4395-46d3-b2f1-3b3c37036ad1" providerId="ADAL" clId="{FF07999E-EC8D-435C-95D5-B8CD345C58D7}" dt="2023-02-22T16:33:13.887" v="2020" actId="729"/>
        <pc:sldMkLst>
          <pc:docMk/>
          <pc:sldMk cId="38038148" sldId="2134805478"/>
        </pc:sldMkLst>
      </pc:sldChg>
      <pc:sldChg chg="mod modShow">
        <pc:chgData name="Alex Powers" userId="ae4a1fc7-4395-46d3-b2f1-3b3c37036ad1" providerId="ADAL" clId="{FF07999E-EC8D-435C-95D5-B8CD345C58D7}" dt="2023-02-22T16:33:13.887" v="2020" actId="729"/>
        <pc:sldMkLst>
          <pc:docMk/>
          <pc:sldMk cId="1402513152" sldId="2134805479"/>
        </pc:sldMkLst>
      </pc:sldChg>
      <pc:sldChg chg="mod modShow">
        <pc:chgData name="Alex Powers" userId="ae4a1fc7-4395-46d3-b2f1-3b3c37036ad1" providerId="ADAL" clId="{FF07999E-EC8D-435C-95D5-B8CD345C58D7}" dt="2023-02-22T16:33:13.887" v="2020" actId="729"/>
        <pc:sldMkLst>
          <pc:docMk/>
          <pc:sldMk cId="1633839032" sldId="2134805481"/>
        </pc:sldMkLst>
      </pc:sldChg>
      <pc:sldChg chg="del">
        <pc:chgData name="Alex Powers" userId="ae4a1fc7-4395-46d3-b2f1-3b3c37036ad1" providerId="ADAL" clId="{FF07999E-EC8D-435C-95D5-B8CD345C58D7}" dt="2023-02-22T16:27:15.526" v="1913" actId="47"/>
        <pc:sldMkLst>
          <pc:docMk/>
          <pc:sldMk cId="3396232222" sldId="2134805485"/>
        </pc:sldMkLst>
      </pc:sldChg>
      <pc:sldChg chg="del">
        <pc:chgData name="Alex Powers" userId="ae4a1fc7-4395-46d3-b2f1-3b3c37036ad1" providerId="ADAL" clId="{FF07999E-EC8D-435C-95D5-B8CD345C58D7}" dt="2023-02-22T16:27:15.526" v="1913" actId="47"/>
        <pc:sldMkLst>
          <pc:docMk/>
          <pc:sldMk cId="2755891878" sldId="2134805486"/>
        </pc:sldMkLst>
      </pc:sldChg>
      <pc:sldChg chg="del">
        <pc:chgData name="Alex Powers" userId="ae4a1fc7-4395-46d3-b2f1-3b3c37036ad1" providerId="ADAL" clId="{FF07999E-EC8D-435C-95D5-B8CD345C58D7}" dt="2023-02-22T16:27:15.526" v="1913" actId="47"/>
        <pc:sldMkLst>
          <pc:docMk/>
          <pc:sldMk cId="3743793355" sldId="2134805487"/>
        </pc:sldMkLst>
      </pc:sldChg>
      <pc:sldChg chg="del">
        <pc:chgData name="Alex Powers" userId="ae4a1fc7-4395-46d3-b2f1-3b3c37036ad1" providerId="ADAL" clId="{FF07999E-EC8D-435C-95D5-B8CD345C58D7}" dt="2023-02-22T16:27:15.526" v="1913" actId="47"/>
        <pc:sldMkLst>
          <pc:docMk/>
          <pc:sldMk cId="538353258" sldId="2134805488"/>
        </pc:sldMkLst>
      </pc:sldChg>
      <pc:sldChg chg="del ord">
        <pc:chgData name="Alex Powers" userId="ae4a1fc7-4395-46d3-b2f1-3b3c37036ad1" providerId="ADAL" clId="{FF07999E-EC8D-435C-95D5-B8CD345C58D7}" dt="2023-02-22T14:16:17.603" v="1550" actId="47"/>
        <pc:sldMkLst>
          <pc:docMk/>
          <pc:sldMk cId="1602923206" sldId="2134805493"/>
        </pc:sldMkLst>
      </pc:sldChg>
      <pc:sldChg chg="mod modShow">
        <pc:chgData name="Alex Powers" userId="ae4a1fc7-4395-46d3-b2f1-3b3c37036ad1" providerId="ADAL" clId="{FF07999E-EC8D-435C-95D5-B8CD345C58D7}" dt="2023-02-22T16:33:13.887" v="2020" actId="729"/>
        <pc:sldMkLst>
          <pc:docMk/>
          <pc:sldMk cId="3894753594" sldId="2134805500"/>
        </pc:sldMkLst>
      </pc:sldChg>
      <pc:sldChg chg="mod modShow">
        <pc:chgData name="Alex Powers" userId="ae4a1fc7-4395-46d3-b2f1-3b3c37036ad1" providerId="ADAL" clId="{FF07999E-EC8D-435C-95D5-B8CD345C58D7}" dt="2023-02-22T16:33:13.887" v="2020" actId="729"/>
        <pc:sldMkLst>
          <pc:docMk/>
          <pc:sldMk cId="3794170958" sldId="2134805501"/>
        </pc:sldMkLst>
      </pc:sldChg>
      <pc:sldChg chg="modSp">
        <pc:chgData name="Alex Powers" userId="ae4a1fc7-4395-46d3-b2f1-3b3c37036ad1" providerId="ADAL" clId="{FF07999E-EC8D-435C-95D5-B8CD345C58D7}" dt="2023-02-08T17:03:33.348" v="1" actId="20577"/>
        <pc:sldMkLst>
          <pc:docMk/>
          <pc:sldMk cId="4206370663" sldId="2147469889"/>
        </pc:sldMkLst>
        <pc:spChg chg="mod">
          <ac:chgData name="Alex Powers" userId="ae4a1fc7-4395-46d3-b2f1-3b3c37036ad1" providerId="ADAL" clId="{FF07999E-EC8D-435C-95D5-B8CD345C58D7}" dt="2023-02-08T17:03:33.348" v="1" actId="20577"/>
          <ac:spMkLst>
            <pc:docMk/>
            <pc:sldMk cId="4206370663" sldId="2147469889"/>
            <ac:spMk id="4" creationId="{2BA66311-60F0-7F41-AFFC-679A90C63D53}"/>
          </ac:spMkLst>
        </pc:spChg>
      </pc:sldChg>
      <pc:sldChg chg="add del">
        <pc:chgData name="Alex Powers" userId="ae4a1fc7-4395-46d3-b2f1-3b3c37036ad1" providerId="ADAL" clId="{FF07999E-EC8D-435C-95D5-B8CD345C58D7}" dt="2023-02-22T16:20:11.449" v="1782" actId="47"/>
        <pc:sldMkLst>
          <pc:docMk/>
          <pc:sldMk cId="1858130895" sldId="2147469945"/>
        </pc:sldMkLst>
      </pc:sldChg>
      <pc:sldChg chg="del">
        <pc:chgData name="Alex Powers" userId="ae4a1fc7-4395-46d3-b2f1-3b3c37036ad1" providerId="ADAL" clId="{FF07999E-EC8D-435C-95D5-B8CD345C58D7}" dt="2023-02-22T16:17:50.196" v="1703" actId="2696"/>
        <pc:sldMkLst>
          <pc:docMk/>
          <pc:sldMk cId="2524957959" sldId="2147469945"/>
        </pc:sldMkLst>
      </pc:sldChg>
      <pc:sldChg chg="modSp mod modAnim">
        <pc:chgData name="Alex Powers" userId="ae4a1fc7-4395-46d3-b2f1-3b3c37036ad1" providerId="ADAL" clId="{FF07999E-EC8D-435C-95D5-B8CD345C58D7}" dt="2023-02-22T16:15:10.986" v="1701" actId="20577"/>
        <pc:sldMkLst>
          <pc:docMk/>
          <pc:sldMk cId="2308292781" sldId="2147469956"/>
        </pc:sldMkLst>
        <pc:spChg chg="mod">
          <ac:chgData name="Alex Powers" userId="ae4a1fc7-4395-46d3-b2f1-3b3c37036ad1" providerId="ADAL" clId="{FF07999E-EC8D-435C-95D5-B8CD345C58D7}" dt="2023-02-22T16:15:10.986" v="1701" actId="20577"/>
          <ac:spMkLst>
            <pc:docMk/>
            <pc:sldMk cId="2308292781" sldId="2147469956"/>
            <ac:spMk id="5" creationId="{F1A1FFD5-C456-44EB-A603-F704C281AD6C}"/>
          </ac:spMkLst>
        </pc:spChg>
        <pc:spChg chg="mod">
          <ac:chgData name="Alex Powers" userId="ae4a1fc7-4395-46d3-b2f1-3b3c37036ad1" providerId="ADAL" clId="{FF07999E-EC8D-435C-95D5-B8CD345C58D7}" dt="2023-02-22T16:12:56.766" v="1653" actId="20577"/>
          <ac:spMkLst>
            <pc:docMk/>
            <pc:sldMk cId="2308292781" sldId="2147469956"/>
            <ac:spMk id="7" creationId="{4C3AEDD1-7AF0-4617-B9A5-3CB333EA9FC7}"/>
          </ac:spMkLst>
        </pc:spChg>
      </pc:sldChg>
      <pc:sldChg chg="modSp modAnim">
        <pc:chgData name="Alex Powers" userId="ae4a1fc7-4395-46d3-b2f1-3b3c37036ad1" providerId="ADAL" clId="{FF07999E-EC8D-435C-95D5-B8CD345C58D7}" dt="2023-02-22T13:26:02.740" v="1411"/>
        <pc:sldMkLst>
          <pc:docMk/>
          <pc:sldMk cId="2488301222" sldId="2147469958"/>
        </pc:sldMkLst>
        <pc:spChg chg="mod">
          <ac:chgData name="Alex Powers" userId="ae4a1fc7-4395-46d3-b2f1-3b3c37036ad1" providerId="ADAL" clId="{FF07999E-EC8D-435C-95D5-B8CD345C58D7}" dt="2023-02-22T13:25:56.771" v="1410" actId="33524"/>
          <ac:spMkLst>
            <pc:docMk/>
            <pc:sldMk cId="2488301222" sldId="2147469958"/>
            <ac:spMk id="6" creationId="{D5957D0F-43EF-47AA-A9B7-AC33B7AF4E6C}"/>
          </ac:spMkLst>
        </pc:spChg>
      </pc:sldChg>
      <pc:sldChg chg="modSp mod modShow">
        <pc:chgData name="Alex Powers" userId="ae4a1fc7-4395-46d3-b2f1-3b3c37036ad1" providerId="ADAL" clId="{FF07999E-EC8D-435C-95D5-B8CD345C58D7}" dt="2023-02-08T17:27:45.428" v="28" actId="729"/>
        <pc:sldMkLst>
          <pc:docMk/>
          <pc:sldMk cId="2580878638" sldId="2147469997"/>
        </pc:sldMkLst>
        <pc:spChg chg="mod">
          <ac:chgData name="Alex Powers" userId="ae4a1fc7-4395-46d3-b2f1-3b3c37036ad1" providerId="ADAL" clId="{FF07999E-EC8D-435C-95D5-B8CD345C58D7}" dt="2023-02-08T17:27:37.959" v="27" actId="20577"/>
          <ac:spMkLst>
            <pc:docMk/>
            <pc:sldMk cId="2580878638" sldId="2147469997"/>
            <ac:spMk id="4" creationId="{C8F1E3C8-B98E-45A3-87C1-4650493983B3}"/>
          </ac:spMkLst>
        </pc:spChg>
      </pc:sldChg>
      <pc:sldChg chg="del">
        <pc:chgData name="Alex Powers" userId="ae4a1fc7-4395-46d3-b2f1-3b3c37036ad1" providerId="ADAL" clId="{FF07999E-EC8D-435C-95D5-B8CD345C58D7}" dt="2023-02-22T14:17:18.659" v="1563" actId="47"/>
        <pc:sldMkLst>
          <pc:docMk/>
          <pc:sldMk cId="2194558404" sldId="2147469998"/>
        </pc:sldMkLst>
      </pc:sldChg>
      <pc:sldChg chg="mod modShow">
        <pc:chgData name="Alex Powers" userId="ae4a1fc7-4395-46d3-b2f1-3b3c37036ad1" providerId="ADAL" clId="{FF07999E-EC8D-435C-95D5-B8CD345C58D7}" dt="2023-02-22T16:33:13.887" v="2020" actId="729"/>
        <pc:sldMkLst>
          <pc:docMk/>
          <pc:sldMk cId="1979941133" sldId="2147470002"/>
        </pc:sldMkLst>
      </pc:sldChg>
      <pc:sldChg chg="del">
        <pc:chgData name="Alex Powers" userId="ae4a1fc7-4395-46d3-b2f1-3b3c37036ad1" providerId="ADAL" clId="{FF07999E-EC8D-435C-95D5-B8CD345C58D7}" dt="2023-02-08T17:27:24.232" v="26" actId="47"/>
        <pc:sldMkLst>
          <pc:docMk/>
          <pc:sldMk cId="1492071313" sldId="2147470003"/>
        </pc:sldMkLst>
      </pc:sldChg>
      <pc:sldChg chg="del">
        <pc:chgData name="Alex Powers" userId="ae4a1fc7-4395-46d3-b2f1-3b3c37036ad1" providerId="ADAL" clId="{FF07999E-EC8D-435C-95D5-B8CD345C58D7}" dt="2023-02-22T14:14:27.346" v="1500" actId="47"/>
        <pc:sldMkLst>
          <pc:docMk/>
          <pc:sldMk cId="4111129342" sldId="2147470004"/>
        </pc:sldMkLst>
      </pc:sldChg>
      <pc:sldChg chg="del">
        <pc:chgData name="Alex Powers" userId="ae4a1fc7-4395-46d3-b2f1-3b3c37036ad1" providerId="ADAL" clId="{FF07999E-EC8D-435C-95D5-B8CD345C58D7}" dt="2023-02-22T13:26:16.120" v="1412" actId="47"/>
        <pc:sldMkLst>
          <pc:docMk/>
          <pc:sldMk cId="2483214558" sldId="2147470005"/>
        </pc:sldMkLst>
      </pc:sldChg>
      <pc:sldChg chg="del mod modShow">
        <pc:chgData name="Alex Powers" userId="ae4a1fc7-4395-46d3-b2f1-3b3c37036ad1" providerId="ADAL" clId="{FF07999E-EC8D-435C-95D5-B8CD345C58D7}" dt="2023-02-22T16:29:54.032" v="1914" actId="2696"/>
        <pc:sldMkLst>
          <pc:docMk/>
          <pc:sldMk cId="882698997" sldId="2147470006"/>
        </pc:sldMkLst>
      </pc:sldChg>
      <pc:sldChg chg="add">
        <pc:chgData name="Alex Powers" userId="ae4a1fc7-4395-46d3-b2f1-3b3c37036ad1" providerId="ADAL" clId="{FF07999E-EC8D-435C-95D5-B8CD345C58D7}" dt="2023-02-22T16:29:59.457" v="1915"/>
        <pc:sldMkLst>
          <pc:docMk/>
          <pc:sldMk cId="3401039702" sldId="2147470006"/>
        </pc:sldMkLst>
      </pc:sldChg>
      <pc:sldChg chg="ord">
        <pc:chgData name="Alex Powers" userId="ae4a1fc7-4395-46d3-b2f1-3b3c37036ad1" providerId="ADAL" clId="{FF07999E-EC8D-435C-95D5-B8CD345C58D7}" dt="2023-02-22T14:12:28.211" v="1499"/>
        <pc:sldMkLst>
          <pc:docMk/>
          <pc:sldMk cId="3916173309" sldId="2147470007"/>
        </pc:sldMkLst>
      </pc:sldChg>
      <pc:sldChg chg="ord">
        <pc:chgData name="Alex Powers" userId="ae4a1fc7-4395-46d3-b2f1-3b3c37036ad1" providerId="ADAL" clId="{FF07999E-EC8D-435C-95D5-B8CD345C58D7}" dt="2023-02-22T14:12:28.211" v="1499"/>
        <pc:sldMkLst>
          <pc:docMk/>
          <pc:sldMk cId="1439426021" sldId="2147470008"/>
        </pc:sldMkLst>
      </pc:sldChg>
      <pc:sldChg chg="ord">
        <pc:chgData name="Alex Powers" userId="ae4a1fc7-4395-46d3-b2f1-3b3c37036ad1" providerId="ADAL" clId="{FF07999E-EC8D-435C-95D5-B8CD345C58D7}" dt="2023-02-22T14:12:28.211" v="1499"/>
        <pc:sldMkLst>
          <pc:docMk/>
          <pc:sldMk cId="1079864653" sldId="2147470009"/>
        </pc:sldMkLst>
      </pc:sldChg>
      <pc:sldChg chg="del">
        <pc:chgData name="Alex Powers" userId="ae4a1fc7-4395-46d3-b2f1-3b3c37036ad1" providerId="ADAL" clId="{FF07999E-EC8D-435C-95D5-B8CD345C58D7}" dt="2023-02-08T17:25:57.112" v="25" actId="47"/>
        <pc:sldMkLst>
          <pc:docMk/>
          <pc:sldMk cId="2337724613" sldId="2147470010"/>
        </pc:sldMkLst>
      </pc:sldChg>
      <pc:sldChg chg="del">
        <pc:chgData name="Alex Powers" userId="ae4a1fc7-4395-46d3-b2f1-3b3c37036ad1" providerId="ADAL" clId="{FF07999E-EC8D-435C-95D5-B8CD345C58D7}" dt="2023-02-08T17:25:57.112" v="25" actId="47"/>
        <pc:sldMkLst>
          <pc:docMk/>
          <pc:sldMk cId="4049856942" sldId="2147470011"/>
        </pc:sldMkLst>
      </pc:sldChg>
      <pc:sldChg chg="del">
        <pc:chgData name="Alex Powers" userId="ae4a1fc7-4395-46d3-b2f1-3b3c37036ad1" providerId="ADAL" clId="{FF07999E-EC8D-435C-95D5-B8CD345C58D7}" dt="2023-02-08T17:25:57.112" v="25" actId="47"/>
        <pc:sldMkLst>
          <pc:docMk/>
          <pc:sldMk cId="4131539047" sldId="2147470012"/>
        </pc:sldMkLst>
      </pc:sldChg>
      <pc:sldChg chg="del">
        <pc:chgData name="Alex Powers" userId="ae4a1fc7-4395-46d3-b2f1-3b3c37036ad1" providerId="ADAL" clId="{FF07999E-EC8D-435C-95D5-B8CD345C58D7}" dt="2023-02-08T17:25:57.112" v="25" actId="47"/>
        <pc:sldMkLst>
          <pc:docMk/>
          <pc:sldMk cId="1221072378" sldId="2147470013"/>
        </pc:sldMkLst>
      </pc:sldChg>
      <pc:sldChg chg="del mod modShow">
        <pc:chgData name="Alex Powers" userId="ae4a1fc7-4395-46d3-b2f1-3b3c37036ad1" providerId="ADAL" clId="{FF07999E-EC8D-435C-95D5-B8CD345C58D7}" dt="2023-02-22T16:29:54.032" v="1914" actId="2696"/>
        <pc:sldMkLst>
          <pc:docMk/>
          <pc:sldMk cId="1820482319" sldId="2147470015"/>
        </pc:sldMkLst>
      </pc:sldChg>
      <pc:sldChg chg="add">
        <pc:chgData name="Alex Powers" userId="ae4a1fc7-4395-46d3-b2f1-3b3c37036ad1" providerId="ADAL" clId="{FF07999E-EC8D-435C-95D5-B8CD345C58D7}" dt="2023-02-22T16:29:59.457" v="1915"/>
        <pc:sldMkLst>
          <pc:docMk/>
          <pc:sldMk cId="4169422848" sldId="2147470015"/>
        </pc:sldMkLst>
      </pc:sldChg>
      <pc:sldChg chg="del">
        <pc:chgData name="Alex Powers" userId="ae4a1fc7-4395-46d3-b2f1-3b3c37036ad1" providerId="ADAL" clId="{FF07999E-EC8D-435C-95D5-B8CD345C58D7}" dt="2023-02-22T16:17:40.321" v="1702" actId="47"/>
        <pc:sldMkLst>
          <pc:docMk/>
          <pc:sldMk cId="1292939250" sldId="2147470016"/>
        </pc:sldMkLst>
      </pc:sldChg>
      <pc:sldChg chg="del">
        <pc:chgData name="Alex Powers" userId="ae4a1fc7-4395-46d3-b2f1-3b3c37036ad1" providerId="ADAL" clId="{FF07999E-EC8D-435C-95D5-B8CD345C58D7}" dt="2023-02-22T16:32:54.997" v="2017" actId="47"/>
        <pc:sldMkLst>
          <pc:docMk/>
          <pc:sldMk cId="1281316738" sldId="2147470017"/>
        </pc:sldMkLst>
      </pc:sldChg>
      <pc:sldChg chg="modSp mod">
        <pc:chgData name="Alex Powers" userId="ae4a1fc7-4395-46d3-b2f1-3b3c37036ad1" providerId="ADAL" clId="{FF07999E-EC8D-435C-95D5-B8CD345C58D7}" dt="2023-02-11T18:53:29.311" v="1343" actId="20577"/>
        <pc:sldMkLst>
          <pc:docMk/>
          <pc:sldMk cId="3255266748" sldId="2147470029"/>
        </pc:sldMkLst>
        <pc:spChg chg="mod">
          <ac:chgData name="Alex Powers" userId="ae4a1fc7-4395-46d3-b2f1-3b3c37036ad1" providerId="ADAL" clId="{FF07999E-EC8D-435C-95D5-B8CD345C58D7}" dt="2023-02-11T18:53:29.311" v="1343" actId="20577"/>
          <ac:spMkLst>
            <pc:docMk/>
            <pc:sldMk cId="3255266748" sldId="2147470029"/>
            <ac:spMk id="142" creationId="{CE8813FB-2DD8-4D1F-8F33-704BF1DB97F9}"/>
          </ac:spMkLst>
        </pc:spChg>
      </pc:sldChg>
      <pc:sldChg chg="modSp mod">
        <pc:chgData name="Alex Powers" userId="ae4a1fc7-4395-46d3-b2f1-3b3c37036ad1" providerId="ADAL" clId="{FF07999E-EC8D-435C-95D5-B8CD345C58D7}" dt="2023-02-22T13:24:44.940" v="1408" actId="20577"/>
        <pc:sldMkLst>
          <pc:docMk/>
          <pc:sldMk cId="1737087969" sldId="2147470033"/>
        </pc:sldMkLst>
        <pc:spChg chg="mod">
          <ac:chgData name="Alex Powers" userId="ae4a1fc7-4395-46d3-b2f1-3b3c37036ad1" providerId="ADAL" clId="{FF07999E-EC8D-435C-95D5-B8CD345C58D7}" dt="2023-02-22T13:24:44.940" v="1408" actId="20577"/>
          <ac:spMkLst>
            <pc:docMk/>
            <pc:sldMk cId="1737087969" sldId="2147470033"/>
            <ac:spMk id="142" creationId="{CE8813FB-2DD8-4D1F-8F33-704BF1DB97F9}"/>
          </ac:spMkLst>
        </pc:spChg>
      </pc:sldChg>
      <pc:sldChg chg="addSp delSp modSp add mod ord delAnim modAnim">
        <pc:chgData name="Alex Powers" userId="ae4a1fc7-4395-46d3-b2f1-3b3c37036ad1" providerId="ADAL" clId="{FF07999E-EC8D-435C-95D5-B8CD345C58D7}" dt="2023-02-22T13:23:33.426" v="1404" actId="12789"/>
        <pc:sldMkLst>
          <pc:docMk/>
          <pc:sldMk cId="3026600060" sldId="2147470037"/>
        </pc:sldMkLst>
        <pc:spChg chg="add del mod">
          <ac:chgData name="Alex Powers" userId="ae4a1fc7-4395-46d3-b2f1-3b3c37036ad1" providerId="ADAL" clId="{FF07999E-EC8D-435C-95D5-B8CD345C58D7}" dt="2023-02-08T17:47:46.587" v="74" actId="478"/>
          <ac:spMkLst>
            <pc:docMk/>
            <pc:sldMk cId="3026600060" sldId="2147470037"/>
            <ac:spMk id="6" creationId="{2FF5A937-A202-4B74-8453-665265C90FC9}"/>
          </ac:spMkLst>
        </pc:spChg>
        <pc:spChg chg="mod">
          <ac:chgData name="Alex Powers" userId="ae4a1fc7-4395-46d3-b2f1-3b3c37036ad1" providerId="ADAL" clId="{FF07999E-EC8D-435C-95D5-B8CD345C58D7}" dt="2023-02-22T13:23:33.426" v="1404" actId="12789"/>
          <ac:spMkLst>
            <pc:docMk/>
            <pc:sldMk cId="3026600060" sldId="2147470037"/>
            <ac:spMk id="7" creationId="{31270810-ED89-415E-B487-8B7CD44605BC}"/>
          </ac:spMkLst>
        </pc:spChg>
        <pc:spChg chg="mod">
          <ac:chgData name="Alex Powers" userId="ae4a1fc7-4395-46d3-b2f1-3b3c37036ad1" providerId="ADAL" clId="{FF07999E-EC8D-435C-95D5-B8CD345C58D7}" dt="2023-02-22T13:23:33.426" v="1404" actId="12789"/>
          <ac:spMkLst>
            <pc:docMk/>
            <pc:sldMk cId="3026600060" sldId="2147470037"/>
            <ac:spMk id="9" creationId="{0977A2E0-A182-4C11-B815-88B257E1642F}"/>
          </ac:spMkLst>
        </pc:spChg>
        <pc:spChg chg="mod">
          <ac:chgData name="Alex Powers" userId="ae4a1fc7-4395-46d3-b2f1-3b3c37036ad1" providerId="ADAL" clId="{FF07999E-EC8D-435C-95D5-B8CD345C58D7}" dt="2023-02-08T17:48:29.740" v="84" actId="1076"/>
          <ac:spMkLst>
            <pc:docMk/>
            <pc:sldMk cId="3026600060" sldId="2147470037"/>
            <ac:spMk id="10" creationId="{B0154E7A-9CEF-42E4-9393-76973B939CB7}"/>
          </ac:spMkLst>
        </pc:spChg>
        <pc:grpChg chg="add del mod">
          <ac:chgData name="Alex Powers" userId="ae4a1fc7-4395-46d3-b2f1-3b3c37036ad1" providerId="ADAL" clId="{FF07999E-EC8D-435C-95D5-B8CD345C58D7}" dt="2023-02-08T17:42:00.240" v="34" actId="164"/>
          <ac:grpSpMkLst>
            <pc:docMk/>
            <pc:sldMk cId="3026600060" sldId="2147470037"/>
            <ac:grpSpMk id="2" creationId="{6F5A0DFB-7C6C-EF68-1888-717AFFE4085B}"/>
          </ac:grpSpMkLst>
        </pc:grpChg>
        <pc:grpChg chg="add mod">
          <ac:chgData name="Alex Powers" userId="ae4a1fc7-4395-46d3-b2f1-3b3c37036ad1" providerId="ADAL" clId="{FF07999E-EC8D-435C-95D5-B8CD345C58D7}" dt="2023-02-22T13:23:33.426" v="1404" actId="12789"/>
          <ac:grpSpMkLst>
            <pc:docMk/>
            <pc:sldMk cId="3026600060" sldId="2147470037"/>
            <ac:grpSpMk id="2" creationId="{C7E1FB3A-5E17-2C5B-F201-7D8395E72301}"/>
          </ac:grpSpMkLst>
        </pc:grpChg>
        <pc:grpChg chg="add mod">
          <ac:chgData name="Alex Powers" userId="ae4a1fc7-4395-46d3-b2f1-3b3c37036ad1" providerId="ADAL" clId="{FF07999E-EC8D-435C-95D5-B8CD345C58D7}" dt="2023-02-08T17:48:29.740" v="84" actId="1076"/>
          <ac:grpSpMkLst>
            <pc:docMk/>
            <pc:sldMk cId="3026600060" sldId="2147470037"/>
            <ac:grpSpMk id="5" creationId="{E3AC5406-13CD-7070-38CF-28F76D9C01B6}"/>
          </ac:grpSpMkLst>
        </pc:grpChg>
        <pc:grpChg chg="add del mod">
          <ac:chgData name="Alex Powers" userId="ae4a1fc7-4395-46d3-b2f1-3b3c37036ad1" providerId="ADAL" clId="{FF07999E-EC8D-435C-95D5-B8CD345C58D7}" dt="2023-02-22T13:22:57.946" v="1344" actId="478"/>
          <ac:grpSpMkLst>
            <pc:docMk/>
            <pc:sldMk cId="3026600060" sldId="2147470037"/>
            <ac:grpSpMk id="12" creationId="{BBD21E13-0007-7D96-AA54-19ABA7B6A592}"/>
          </ac:grpSpMkLst>
        </pc:grpChg>
        <pc:grpChg chg="mod topLvl">
          <ac:chgData name="Alex Powers" userId="ae4a1fc7-4395-46d3-b2f1-3b3c37036ad1" providerId="ADAL" clId="{FF07999E-EC8D-435C-95D5-B8CD345C58D7}" dt="2023-02-22T13:23:33.426" v="1404" actId="12789"/>
          <ac:grpSpMkLst>
            <pc:docMk/>
            <pc:sldMk cId="3026600060" sldId="2147470037"/>
            <ac:grpSpMk id="15" creationId="{306F28ED-FEDE-4963-BEE6-9C009E3E4D67}"/>
          </ac:grpSpMkLst>
        </pc:grpChg>
        <pc:grpChg chg="mod topLvl">
          <ac:chgData name="Alex Powers" userId="ae4a1fc7-4395-46d3-b2f1-3b3c37036ad1" providerId="ADAL" clId="{FF07999E-EC8D-435C-95D5-B8CD345C58D7}" dt="2023-02-22T13:23:33.426" v="1404" actId="12789"/>
          <ac:grpSpMkLst>
            <pc:docMk/>
            <pc:sldMk cId="3026600060" sldId="2147470037"/>
            <ac:grpSpMk id="17" creationId="{4046E838-71DF-4EFA-BE12-033083A30315}"/>
          </ac:grpSpMkLst>
        </pc:grpChg>
        <pc:grpChg chg="add del mod">
          <ac:chgData name="Alex Powers" userId="ae4a1fc7-4395-46d3-b2f1-3b3c37036ad1" providerId="ADAL" clId="{FF07999E-EC8D-435C-95D5-B8CD345C58D7}" dt="2023-02-08T17:46:33.749" v="61" actId="478"/>
          <ac:grpSpMkLst>
            <pc:docMk/>
            <pc:sldMk cId="3026600060" sldId="2147470037"/>
            <ac:grpSpMk id="18" creationId="{6E940751-367B-49A4-84F9-DBFC74A84358}"/>
          </ac:grpSpMkLst>
        </pc:grpChg>
        <pc:picChg chg="add mod">
          <ac:chgData name="Alex Powers" userId="ae4a1fc7-4395-46d3-b2f1-3b3c37036ad1" providerId="ADAL" clId="{FF07999E-EC8D-435C-95D5-B8CD345C58D7}" dt="2023-02-08T17:48:29.740" v="84" actId="1076"/>
          <ac:picMkLst>
            <pc:docMk/>
            <pc:sldMk cId="3026600060" sldId="2147470037"/>
            <ac:picMk id="3" creationId="{6B4BBB21-3650-161F-9F15-6DAA6FD455E2}"/>
          </ac:picMkLst>
        </pc:picChg>
        <pc:picChg chg="mod">
          <ac:chgData name="Alex Powers" userId="ae4a1fc7-4395-46d3-b2f1-3b3c37036ad1" providerId="ADAL" clId="{FF07999E-EC8D-435C-95D5-B8CD345C58D7}" dt="2023-02-22T13:23:33.426" v="1404" actId="12789"/>
          <ac:picMkLst>
            <pc:docMk/>
            <pc:sldMk cId="3026600060" sldId="2147470037"/>
            <ac:picMk id="4" creationId="{F8755F4C-D041-41EF-8042-747E523CDAF4}"/>
          </ac:picMkLst>
        </pc:picChg>
        <pc:picChg chg="add mod">
          <ac:chgData name="Alex Powers" userId="ae4a1fc7-4395-46d3-b2f1-3b3c37036ad1" providerId="ADAL" clId="{FF07999E-EC8D-435C-95D5-B8CD345C58D7}" dt="2023-02-08T17:48:29.740" v="84" actId="1076"/>
          <ac:picMkLst>
            <pc:docMk/>
            <pc:sldMk cId="3026600060" sldId="2147470037"/>
            <ac:picMk id="11" creationId="{EADC4C31-AD24-7E0E-E6D9-266399AA7BF8}"/>
          </ac:picMkLst>
        </pc:picChg>
        <pc:picChg chg="add del mod">
          <ac:chgData name="Alex Powers" userId="ae4a1fc7-4395-46d3-b2f1-3b3c37036ad1" providerId="ADAL" clId="{FF07999E-EC8D-435C-95D5-B8CD345C58D7}" dt="2023-02-08T17:46:25.994" v="57" actId="21"/>
          <ac:picMkLst>
            <pc:docMk/>
            <pc:sldMk cId="3026600060" sldId="2147470037"/>
            <ac:picMk id="1026" creationId="{9A5E3027-508E-0189-3256-0A9C9FB935AA}"/>
          </ac:picMkLst>
        </pc:picChg>
        <pc:picChg chg="mod">
          <ac:chgData name="Alex Powers" userId="ae4a1fc7-4395-46d3-b2f1-3b3c37036ad1" providerId="ADAL" clId="{FF07999E-EC8D-435C-95D5-B8CD345C58D7}" dt="2023-02-22T13:23:33.426" v="1404" actId="12789"/>
          <ac:picMkLst>
            <pc:docMk/>
            <pc:sldMk cId="3026600060" sldId="2147470037"/>
            <ac:picMk id="1030" creationId="{C95D7207-2937-45B3-97A1-B01C11D9BE4D}"/>
          </ac:picMkLst>
        </pc:picChg>
        <pc:picChg chg="add del mod">
          <ac:chgData name="Alex Powers" userId="ae4a1fc7-4395-46d3-b2f1-3b3c37036ad1" providerId="ADAL" clId="{FF07999E-EC8D-435C-95D5-B8CD345C58D7}" dt="2023-02-08T17:46:33.749" v="61" actId="478"/>
          <ac:picMkLst>
            <pc:docMk/>
            <pc:sldMk cId="3026600060" sldId="2147470037"/>
            <ac:picMk id="1032" creationId="{B096ECF5-725B-4483-938B-9E2875FD0F79}"/>
          </ac:picMkLst>
        </pc:picChg>
      </pc:sldChg>
      <pc:sldChg chg="modSp add mod">
        <pc:chgData name="Alex Powers" userId="ae4a1fc7-4395-46d3-b2f1-3b3c37036ad1" providerId="ADAL" clId="{FF07999E-EC8D-435C-95D5-B8CD345C58D7}" dt="2023-02-08T18:35:07.537" v="290"/>
        <pc:sldMkLst>
          <pc:docMk/>
          <pc:sldMk cId="1531936027" sldId="2147470038"/>
        </pc:sldMkLst>
        <pc:spChg chg="mod">
          <ac:chgData name="Alex Powers" userId="ae4a1fc7-4395-46d3-b2f1-3b3c37036ad1" providerId="ADAL" clId="{FF07999E-EC8D-435C-95D5-B8CD345C58D7}" dt="2023-02-08T18:06:15.867" v="238" actId="1076"/>
          <ac:spMkLst>
            <pc:docMk/>
            <pc:sldMk cId="1531936027" sldId="2147470038"/>
            <ac:spMk id="4" creationId="{073A8F06-C566-BAFF-6E2C-C7B7BAA5FABC}"/>
          </ac:spMkLst>
        </pc:spChg>
        <pc:graphicFrameChg chg="mod modGraphic">
          <ac:chgData name="Alex Powers" userId="ae4a1fc7-4395-46d3-b2f1-3b3c37036ad1" providerId="ADAL" clId="{FF07999E-EC8D-435C-95D5-B8CD345C58D7}" dt="2023-02-08T18:35:07.537" v="290"/>
          <ac:graphicFrameMkLst>
            <pc:docMk/>
            <pc:sldMk cId="1531936027" sldId="2147470038"/>
            <ac:graphicFrameMk id="7" creationId="{3E5C1877-83B6-43B2-8D9F-D6B32A5B8BB7}"/>
          </ac:graphicFrameMkLst>
        </pc:graphicFrameChg>
      </pc:sldChg>
      <pc:sldChg chg="addSp delSp modSp add mod">
        <pc:chgData name="Alex Powers" userId="ae4a1fc7-4395-46d3-b2f1-3b3c37036ad1" providerId="ADAL" clId="{FF07999E-EC8D-435C-95D5-B8CD345C58D7}" dt="2023-02-11T18:48:35.647" v="1063" actId="6549"/>
        <pc:sldMkLst>
          <pc:docMk/>
          <pc:sldMk cId="3020266290" sldId="2147470039"/>
        </pc:sldMkLst>
        <pc:spChg chg="mod">
          <ac:chgData name="Alex Powers" userId="ae4a1fc7-4395-46d3-b2f1-3b3c37036ad1" providerId="ADAL" clId="{FF07999E-EC8D-435C-95D5-B8CD345C58D7}" dt="2023-02-11T18:48:35.647" v="1063" actId="6549"/>
          <ac:spMkLst>
            <pc:docMk/>
            <pc:sldMk cId="3020266290" sldId="2147470039"/>
            <ac:spMk id="2" creationId="{00000000-0000-0000-0000-000000000000}"/>
          </ac:spMkLst>
        </pc:spChg>
        <pc:spChg chg="add mod">
          <ac:chgData name="Alex Powers" userId="ae4a1fc7-4395-46d3-b2f1-3b3c37036ad1" providerId="ADAL" clId="{FF07999E-EC8D-435C-95D5-B8CD345C58D7}" dt="2023-02-11T18:47:23.333" v="1060" actId="20577"/>
          <ac:spMkLst>
            <pc:docMk/>
            <pc:sldMk cId="3020266290" sldId="2147470039"/>
            <ac:spMk id="3" creationId="{9AADEFE3-F834-052F-AF0C-36FD39E68470}"/>
          </ac:spMkLst>
        </pc:spChg>
        <pc:spChg chg="mod">
          <ac:chgData name="Alex Powers" userId="ae4a1fc7-4395-46d3-b2f1-3b3c37036ad1" providerId="ADAL" clId="{FF07999E-EC8D-435C-95D5-B8CD345C58D7}" dt="2023-02-11T18:46:42.977" v="969" actId="1076"/>
          <ac:spMkLst>
            <pc:docMk/>
            <pc:sldMk cId="3020266290" sldId="2147470039"/>
            <ac:spMk id="4" creationId="{0A6BBA13-66A2-9689-F50A-598B57A8481C}"/>
          </ac:spMkLst>
        </pc:spChg>
        <pc:spChg chg="del">
          <ac:chgData name="Alex Powers" userId="ae4a1fc7-4395-46d3-b2f1-3b3c37036ad1" providerId="ADAL" clId="{FF07999E-EC8D-435C-95D5-B8CD345C58D7}" dt="2023-02-11T18:39:54.317" v="484" actId="478"/>
          <ac:spMkLst>
            <pc:docMk/>
            <pc:sldMk cId="3020266290" sldId="2147470039"/>
            <ac:spMk id="8" creationId="{797C0335-7D4C-6A0B-5C4C-E117F9DCF97F}"/>
          </ac:spMkLst>
        </pc:spChg>
        <pc:cxnChg chg="add mod">
          <ac:chgData name="Alex Powers" userId="ae4a1fc7-4395-46d3-b2f1-3b3c37036ad1" providerId="ADAL" clId="{FF07999E-EC8D-435C-95D5-B8CD345C58D7}" dt="2023-02-11T18:47:05.203" v="1051" actId="465"/>
          <ac:cxnSpMkLst>
            <pc:docMk/>
            <pc:sldMk cId="3020266290" sldId="2147470039"/>
            <ac:cxnSpMk id="6" creationId="{4CB7DC4D-ABEA-EF64-35B6-9731FB6DB9E5}"/>
          </ac:cxnSpMkLst>
        </pc:cxnChg>
      </pc:sldChg>
      <pc:sldChg chg="modSp add mod ord">
        <pc:chgData name="Alex Powers" userId="ae4a1fc7-4395-46d3-b2f1-3b3c37036ad1" providerId="ADAL" clId="{FF07999E-EC8D-435C-95D5-B8CD345C58D7}" dt="2023-02-22T14:12:28.211" v="1499"/>
        <pc:sldMkLst>
          <pc:docMk/>
          <pc:sldMk cId="1292489040" sldId="2147470040"/>
        </pc:sldMkLst>
        <pc:spChg chg="mod">
          <ac:chgData name="Alex Powers" userId="ae4a1fc7-4395-46d3-b2f1-3b3c37036ad1" providerId="ADAL" clId="{FF07999E-EC8D-435C-95D5-B8CD345C58D7}" dt="2023-02-22T13:28:30.994" v="1497" actId="6549"/>
          <ac:spMkLst>
            <pc:docMk/>
            <pc:sldMk cId="1292489040" sldId="2147470040"/>
            <ac:spMk id="2" creationId="{4BEDC80E-304E-4653-AE93-151A1465E98B}"/>
          </ac:spMkLst>
        </pc:spChg>
      </pc:sldChg>
      <pc:sldChg chg="add del">
        <pc:chgData name="Alex Powers" userId="ae4a1fc7-4395-46d3-b2f1-3b3c37036ad1" providerId="ADAL" clId="{FF07999E-EC8D-435C-95D5-B8CD345C58D7}" dt="2023-02-11T18:48:29.595" v="1062" actId="47"/>
        <pc:sldMkLst>
          <pc:docMk/>
          <pc:sldMk cId="4088218150" sldId="2147470040"/>
        </pc:sldMkLst>
      </pc:sldChg>
      <pc:sldChg chg="modSp add del mod">
        <pc:chgData name="Alex Powers" userId="ae4a1fc7-4395-46d3-b2f1-3b3c37036ad1" providerId="ADAL" clId="{FF07999E-EC8D-435C-95D5-B8CD345C58D7}" dt="2023-02-22T14:15:47.780" v="1525" actId="47"/>
        <pc:sldMkLst>
          <pc:docMk/>
          <pc:sldMk cId="557691477" sldId="2147470041"/>
        </pc:sldMkLst>
        <pc:spChg chg="mod">
          <ac:chgData name="Alex Powers" userId="ae4a1fc7-4395-46d3-b2f1-3b3c37036ad1" providerId="ADAL" clId="{FF07999E-EC8D-435C-95D5-B8CD345C58D7}" dt="2023-02-22T14:15:12.086" v="1515" actId="20577"/>
          <ac:spMkLst>
            <pc:docMk/>
            <pc:sldMk cId="557691477" sldId="2147470041"/>
            <ac:spMk id="5" creationId="{F1A1FFD5-C456-44EB-A603-F704C281AD6C}"/>
          </ac:spMkLst>
        </pc:spChg>
      </pc:sldChg>
      <pc:sldChg chg="addSp delSp modSp add mod ord">
        <pc:chgData name="Alex Powers" userId="ae4a1fc7-4395-46d3-b2f1-3b3c37036ad1" providerId="ADAL" clId="{FF07999E-EC8D-435C-95D5-B8CD345C58D7}" dt="2023-02-22T14:16:07.303" v="1549"/>
        <pc:sldMkLst>
          <pc:docMk/>
          <pc:sldMk cId="229807602" sldId="2147470042"/>
        </pc:sldMkLst>
        <pc:spChg chg="add mod">
          <ac:chgData name="Alex Powers" userId="ae4a1fc7-4395-46d3-b2f1-3b3c37036ad1" providerId="ADAL" clId="{FF07999E-EC8D-435C-95D5-B8CD345C58D7}" dt="2023-02-22T14:16:07.303" v="1549"/>
          <ac:spMkLst>
            <pc:docMk/>
            <pc:sldMk cId="229807602" sldId="2147470042"/>
            <ac:spMk id="2" creationId="{7C1440B5-102A-2341-0CD4-C7052D186262}"/>
          </ac:spMkLst>
        </pc:spChg>
        <pc:spChg chg="del">
          <ac:chgData name="Alex Powers" userId="ae4a1fc7-4395-46d3-b2f1-3b3c37036ad1" providerId="ADAL" clId="{FF07999E-EC8D-435C-95D5-B8CD345C58D7}" dt="2023-02-22T14:16:01.516" v="1547" actId="478"/>
          <ac:spMkLst>
            <pc:docMk/>
            <pc:sldMk cId="229807602" sldId="2147470042"/>
            <ac:spMk id="4" creationId="{1798A255-6512-D0FC-2262-92E3FE6D66B0}"/>
          </ac:spMkLst>
        </pc:spChg>
        <pc:spChg chg="mod">
          <ac:chgData name="Alex Powers" userId="ae4a1fc7-4395-46d3-b2f1-3b3c37036ad1" providerId="ADAL" clId="{FF07999E-EC8D-435C-95D5-B8CD345C58D7}" dt="2023-02-22T14:15:53.498" v="1546" actId="20577"/>
          <ac:spMkLst>
            <pc:docMk/>
            <pc:sldMk cId="229807602" sldId="2147470042"/>
            <ac:spMk id="5" creationId="{F1A1FFD5-C456-44EB-A603-F704C281AD6C}"/>
          </ac:spMkLst>
        </pc:spChg>
        <pc:spChg chg="del">
          <ac:chgData name="Alex Powers" userId="ae4a1fc7-4395-46d3-b2f1-3b3c37036ad1" providerId="ADAL" clId="{FF07999E-EC8D-435C-95D5-B8CD345C58D7}" dt="2023-02-22T14:16:03.231" v="1548" actId="478"/>
          <ac:spMkLst>
            <pc:docMk/>
            <pc:sldMk cId="229807602" sldId="2147470042"/>
            <ac:spMk id="7" creationId="{4C3AEDD1-7AF0-4617-B9A5-3CB333EA9FC7}"/>
          </ac:spMkLst>
        </pc:spChg>
      </pc:sldChg>
      <pc:sldChg chg="addSp delSp modSp add mod">
        <pc:chgData name="Alex Powers" userId="ae4a1fc7-4395-46d3-b2f1-3b3c37036ad1" providerId="ADAL" clId="{FF07999E-EC8D-435C-95D5-B8CD345C58D7}" dt="2023-02-22T14:17:05.742" v="1562"/>
        <pc:sldMkLst>
          <pc:docMk/>
          <pc:sldMk cId="1765774517" sldId="2147470043"/>
        </pc:sldMkLst>
        <pc:spChg chg="del">
          <ac:chgData name="Alex Powers" userId="ae4a1fc7-4395-46d3-b2f1-3b3c37036ad1" providerId="ADAL" clId="{FF07999E-EC8D-435C-95D5-B8CD345C58D7}" dt="2023-02-22T14:16:52.706" v="1561" actId="478"/>
          <ac:spMkLst>
            <pc:docMk/>
            <pc:sldMk cId="1765774517" sldId="2147470043"/>
            <ac:spMk id="2" creationId="{7C1440B5-102A-2341-0CD4-C7052D186262}"/>
          </ac:spMkLst>
        </pc:spChg>
        <pc:spChg chg="mod">
          <ac:chgData name="Alex Powers" userId="ae4a1fc7-4395-46d3-b2f1-3b3c37036ad1" providerId="ADAL" clId="{FF07999E-EC8D-435C-95D5-B8CD345C58D7}" dt="2023-02-22T14:16:48.795" v="1560" actId="20577"/>
          <ac:spMkLst>
            <pc:docMk/>
            <pc:sldMk cId="1765774517" sldId="2147470043"/>
            <ac:spMk id="5" creationId="{F1A1FFD5-C456-44EB-A603-F704C281AD6C}"/>
          </ac:spMkLst>
        </pc:spChg>
        <pc:spChg chg="add mod">
          <ac:chgData name="Alex Powers" userId="ae4a1fc7-4395-46d3-b2f1-3b3c37036ad1" providerId="ADAL" clId="{FF07999E-EC8D-435C-95D5-B8CD345C58D7}" dt="2023-02-22T14:17:05.742" v="1562"/>
          <ac:spMkLst>
            <pc:docMk/>
            <pc:sldMk cId="1765774517" sldId="2147470043"/>
            <ac:spMk id="6" creationId="{A2F44B1A-37A7-56DE-6C71-0EA6D0948895}"/>
          </ac:spMkLst>
        </pc:spChg>
        <pc:picChg chg="add mod">
          <ac:chgData name="Alex Powers" userId="ae4a1fc7-4395-46d3-b2f1-3b3c37036ad1" providerId="ADAL" clId="{FF07999E-EC8D-435C-95D5-B8CD345C58D7}" dt="2023-02-22T14:17:05.742" v="1562"/>
          <ac:picMkLst>
            <pc:docMk/>
            <pc:sldMk cId="1765774517" sldId="2147470043"/>
            <ac:picMk id="4" creationId="{EF5B23A0-2CB8-C002-5CC8-B681BD8D0BE7}"/>
          </ac:picMkLst>
        </pc:picChg>
      </pc:sldChg>
      <pc:sldChg chg="add del">
        <pc:chgData name="Alex Powers" userId="ae4a1fc7-4395-46d3-b2f1-3b3c37036ad1" providerId="ADAL" clId="{FF07999E-EC8D-435C-95D5-B8CD345C58D7}" dt="2023-02-22T14:18:41.718" v="1587" actId="47"/>
        <pc:sldMkLst>
          <pc:docMk/>
          <pc:sldMk cId="1269604912" sldId="2147470044"/>
        </pc:sldMkLst>
      </pc:sldChg>
      <pc:sldChg chg="addSp delSp modSp add mod">
        <pc:chgData name="Alex Powers" userId="ae4a1fc7-4395-46d3-b2f1-3b3c37036ad1" providerId="ADAL" clId="{FF07999E-EC8D-435C-95D5-B8CD345C58D7}" dt="2023-02-22T14:18:38.850" v="1586"/>
        <pc:sldMkLst>
          <pc:docMk/>
          <pc:sldMk cId="2909263155" sldId="2147470045"/>
        </pc:sldMkLst>
        <pc:spChg chg="del">
          <ac:chgData name="Alex Powers" userId="ae4a1fc7-4395-46d3-b2f1-3b3c37036ad1" providerId="ADAL" clId="{FF07999E-EC8D-435C-95D5-B8CD345C58D7}" dt="2023-02-22T14:18:35.152" v="1585" actId="478"/>
          <ac:spMkLst>
            <pc:docMk/>
            <pc:sldMk cId="2909263155" sldId="2147470045"/>
            <ac:spMk id="2" creationId="{7C1440B5-102A-2341-0CD4-C7052D186262}"/>
          </ac:spMkLst>
        </pc:spChg>
        <pc:spChg chg="add mod">
          <ac:chgData name="Alex Powers" userId="ae4a1fc7-4395-46d3-b2f1-3b3c37036ad1" providerId="ADAL" clId="{FF07999E-EC8D-435C-95D5-B8CD345C58D7}" dt="2023-02-22T14:18:38.850" v="1586"/>
          <ac:spMkLst>
            <pc:docMk/>
            <pc:sldMk cId="2909263155" sldId="2147470045"/>
            <ac:spMk id="4" creationId="{836EB69B-7794-7F04-09D0-935915D0F407}"/>
          </ac:spMkLst>
        </pc:spChg>
        <pc:spChg chg="mod">
          <ac:chgData name="Alex Powers" userId="ae4a1fc7-4395-46d3-b2f1-3b3c37036ad1" providerId="ADAL" clId="{FF07999E-EC8D-435C-95D5-B8CD345C58D7}" dt="2023-02-22T14:18:31.838" v="1584" actId="20577"/>
          <ac:spMkLst>
            <pc:docMk/>
            <pc:sldMk cId="2909263155" sldId="2147470045"/>
            <ac:spMk id="5" creationId="{F1A1FFD5-C456-44EB-A603-F704C281AD6C}"/>
          </ac:spMkLst>
        </pc:spChg>
      </pc:sldChg>
      <pc:sldChg chg="modSp add del mod">
        <pc:chgData name="Alex Powers" userId="ae4a1fc7-4395-46d3-b2f1-3b3c37036ad1" providerId="ADAL" clId="{FF07999E-EC8D-435C-95D5-B8CD345C58D7}" dt="2023-02-22T14:20:18.447" v="1604" actId="47"/>
        <pc:sldMkLst>
          <pc:docMk/>
          <pc:sldMk cId="1953452325" sldId="2147470046"/>
        </pc:sldMkLst>
        <pc:spChg chg="mod">
          <ac:chgData name="Alex Powers" userId="ae4a1fc7-4395-46d3-b2f1-3b3c37036ad1" providerId="ADAL" clId="{FF07999E-EC8D-435C-95D5-B8CD345C58D7}" dt="2023-02-22T14:19:54.710" v="1602" actId="20577"/>
          <ac:spMkLst>
            <pc:docMk/>
            <pc:sldMk cId="1953452325" sldId="2147470046"/>
            <ac:spMk id="2" creationId="{4BEDC80E-304E-4653-AE93-151A1465E98B}"/>
          </ac:spMkLst>
        </pc:spChg>
      </pc:sldChg>
      <pc:sldChg chg="modSp add mod">
        <pc:chgData name="Alex Powers" userId="ae4a1fc7-4395-46d3-b2f1-3b3c37036ad1" providerId="ADAL" clId="{FF07999E-EC8D-435C-95D5-B8CD345C58D7}" dt="2023-02-22T14:21:04.706" v="1641" actId="20577"/>
        <pc:sldMkLst>
          <pc:docMk/>
          <pc:sldMk cId="3349465913" sldId="2147470047"/>
        </pc:sldMkLst>
        <pc:spChg chg="mod">
          <ac:chgData name="Alex Powers" userId="ae4a1fc7-4395-46d3-b2f1-3b3c37036ad1" providerId="ADAL" clId="{FF07999E-EC8D-435C-95D5-B8CD345C58D7}" dt="2023-02-22T14:21:04.706" v="1641" actId="20577"/>
          <ac:spMkLst>
            <pc:docMk/>
            <pc:sldMk cId="3349465913" sldId="2147470047"/>
            <ac:spMk id="2" creationId="{4BEDC80E-304E-4653-AE93-151A1465E98B}"/>
          </ac:spMkLst>
        </pc:spChg>
      </pc:sldChg>
      <pc:sldChg chg="addSp delSp modSp add mod">
        <pc:chgData name="Alex Powers" userId="ae4a1fc7-4395-46d3-b2f1-3b3c37036ad1" providerId="ADAL" clId="{FF07999E-EC8D-435C-95D5-B8CD345C58D7}" dt="2023-02-22T16:32:13.355" v="2015" actId="113"/>
        <pc:sldMkLst>
          <pc:docMk/>
          <pc:sldMk cId="1449389869" sldId="2147470048"/>
        </pc:sldMkLst>
        <pc:spChg chg="add mod">
          <ac:chgData name="Alex Powers" userId="ae4a1fc7-4395-46d3-b2f1-3b3c37036ad1" providerId="ADAL" clId="{FF07999E-EC8D-435C-95D5-B8CD345C58D7}" dt="2023-02-22T16:32:13.355" v="2015" actId="113"/>
          <ac:spMkLst>
            <pc:docMk/>
            <pc:sldMk cId="1449389869" sldId="2147470048"/>
            <ac:spMk id="2" creationId="{A8FEC8D0-DDE3-150B-5F9F-713A64DFFD4C}"/>
          </ac:spMkLst>
        </pc:spChg>
        <pc:spChg chg="mod">
          <ac:chgData name="Alex Powers" userId="ae4a1fc7-4395-46d3-b2f1-3b3c37036ad1" providerId="ADAL" clId="{FF07999E-EC8D-435C-95D5-B8CD345C58D7}" dt="2023-02-22T16:18:13.843" v="1722" actId="20577"/>
          <ac:spMkLst>
            <pc:docMk/>
            <pc:sldMk cId="1449389869" sldId="2147470048"/>
            <ac:spMk id="5" creationId="{F1A1FFD5-C456-44EB-A603-F704C281AD6C}"/>
          </ac:spMkLst>
        </pc:spChg>
        <pc:spChg chg="del">
          <ac:chgData name="Alex Powers" userId="ae4a1fc7-4395-46d3-b2f1-3b3c37036ad1" providerId="ADAL" clId="{FF07999E-EC8D-435C-95D5-B8CD345C58D7}" dt="2023-02-22T16:18:17.552" v="1723" actId="478"/>
          <ac:spMkLst>
            <pc:docMk/>
            <pc:sldMk cId="1449389869" sldId="2147470048"/>
            <ac:spMk id="6" creationId="{DC082D62-027F-4C5F-927C-774129B7310E}"/>
          </ac:spMkLst>
        </pc:spChg>
        <pc:picChg chg="del">
          <ac:chgData name="Alex Powers" userId="ae4a1fc7-4395-46d3-b2f1-3b3c37036ad1" providerId="ADAL" clId="{FF07999E-EC8D-435C-95D5-B8CD345C58D7}" dt="2023-02-22T16:18:17.552" v="1723" actId="478"/>
          <ac:picMkLst>
            <pc:docMk/>
            <pc:sldMk cId="1449389869" sldId="2147470048"/>
            <ac:picMk id="8" creationId="{512F2D75-AF2E-4101-8FEB-4D706D619077}"/>
          </ac:picMkLst>
        </pc:picChg>
      </pc:sldChg>
      <pc:sldChg chg="modSp add mod">
        <pc:chgData name="Alex Powers" userId="ae4a1fc7-4395-46d3-b2f1-3b3c37036ad1" providerId="ADAL" clId="{FF07999E-EC8D-435C-95D5-B8CD345C58D7}" dt="2023-02-22T16:19:46.039" v="1781" actId="20577"/>
        <pc:sldMkLst>
          <pc:docMk/>
          <pc:sldMk cId="713603935" sldId="2147470049"/>
        </pc:sldMkLst>
        <pc:spChg chg="mod">
          <ac:chgData name="Alex Powers" userId="ae4a1fc7-4395-46d3-b2f1-3b3c37036ad1" providerId="ADAL" clId="{FF07999E-EC8D-435C-95D5-B8CD345C58D7}" dt="2023-02-22T16:19:46.039" v="1781" actId="20577"/>
          <ac:spMkLst>
            <pc:docMk/>
            <pc:sldMk cId="713603935" sldId="2147470049"/>
            <ac:spMk id="5" creationId="{F1A1FFD5-C456-44EB-A603-F704C281AD6C}"/>
          </ac:spMkLst>
        </pc:spChg>
        <pc:spChg chg="mod">
          <ac:chgData name="Alex Powers" userId="ae4a1fc7-4395-46d3-b2f1-3b3c37036ad1" providerId="ADAL" clId="{FF07999E-EC8D-435C-95D5-B8CD345C58D7}" dt="2023-02-22T16:19:35.227" v="1749" actId="20577"/>
          <ac:spMkLst>
            <pc:docMk/>
            <pc:sldMk cId="713603935" sldId="2147470049"/>
            <ac:spMk id="6" creationId="{DC082D62-027F-4C5F-927C-774129B7310E}"/>
          </ac:spMkLst>
        </pc:spChg>
      </pc:sldChg>
      <pc:sldChg chg="add del">
        <pc:chgData name="Alex Powers" userId="ae4a1fc7-4395-46d3-b2f1-3b3c37036ad1" providerId="ADAL" clId="{FF07999E-EC8D-435C-95D5-B8CD345C58D7}" dt="2023-02-22T16:19:30.581" v="1746"/>
        <pc:sldMkLst>
          <pc:docMk/>
          <pc:sldMk cId="3037390504" sldId="2147470049"/>
        </pc:sldMkLst>
      </pc:sldChg>
      <pc:sldChg chg="add del">
        <pc:chgData name="Alex Powers" userId="ae4a1fc7-4395-46d3-b2f1-3b3c37036ad1" providerId="ADAL" clId="{FF07999E-EC8D-435C-95D5-B8CD345C58D7}" dt="2023-02-22T16:20:50.737" v="1814" actId="47"/>
        <pc:sldMkLst>
          <pc:docMk/>
          <pc:sldMk cId="2425579910" sldId="2147470050"/>
        </pc:sldMkLst>
      </pc:sldChg>
      <pc:sldChg chg="add del">
        <pc:chgData name="Alex Powers" userId="ae4a1fc7-4395-46d3-b2f1-3b3c37036ad1" providerId="ADAL" clId="{FF07999E-EC8D-435C-95D5-B8CD345C58D7}" dt="2023-02-22T16:21:14.561" v="1841" actId="47"/>
        <pc:sldMkLst>
          <pc:docMk/>
          <pc:sldMk cId="3282312072" sldId="2147470051"/>
        </pc:sldMkLst>
      </pc:sldChg>
      <pc:sldChg chg="addSp delSp modSp add mod">
        <pc:chgData name="Alex Powers" userId="ae4a1fc7-4395-46d3-b2f1-3b3c37036ad1" providerId="ADAL" clId="{FF07999E-EC8D-435C-95D5-B8CD345C58D7}" dt="2023-02-22T16:20:45.428" v="1813" actId="20577"/>
        <pc:sldMkLst>
          <pc:docMk/>
          <pc:sldMk cId="3723718815" sldId="2147470052"/>
        </pc:sldMkLst>
        <pc:spChg chg="add mod">
          <ac:chgData name="Alex Powers" userId="ae4a1fc7-4395-46d3-b2f1-3b3c37036ad1" providerId="ADAL" clId="{FF07999E-EC8D-435C-95D5-B8CD345C58D7}" dt="2023-02-22T16:20:38.438" v="1812"/>
          <ac:spMkLst>
            <pc:docMk/>
            <pc:sldMk cId="3723718815" sldId="2147470052"/>
            <ac:spMk id="2" creationId="{190C4945-3DD8-3C73-DBC7-E42C097C5295}"/>
          </ac:spMkLst>
        </pc:spChg>
        <pc:spChg chg="mod">
          <ac:chgData name="Alex Powers" userId="ae4a1fc7-4395-46d3-b2f1-3b3c37036ad1" providerId="ADAL" clId="{FF07999E-EC8D-435C-95D5-B8CD345C58D7}" dt="2023-02-22T16:20:45.428" v="1813" actId="20577"/>
          <ac:spMkLst>
            <pc:docMk/>
            <pc:sldMk cId="3723718815" sldId="2147470052"/>
            <ac:spMk id="5" creationId="{F1A1FFD5-C456-44EB-A603-F704C281AD6C}"/>
          </ac:spMkLst>
        </pc:spChg>
        <pc:spChg chg="del">
          <ac:chgData name="Alex Powers" userId="ae4a1fc7-4395-46d3-b2f1-3b3c37036ad1" providerId="ADAL" clId="{FF07999E-EC8D-435C-95D5-B8CD345C58D7}" dt="2023-02-22T16:20:35.541" v="1811" actId="478"/>
          <ac:spMkLst>
            <pc:docMk/>
            <pc:sldMk cId="3723718815" sldId="2147470052"/>
            <ac:spMk id="6" creationId="{A2F44B1A-37A7-56DE-6C71-0EA6D0948895}"/>
          </ac:spMkLst>
        </pc:spChg>
        <pc:picChg chg="del">
          <ac:chgData name="Alex Powers" userId="ae4a1fc7-4395-46d3-b2f1-3b3c37036ad1" providerId="ADAL" clId="{FF07999E-EC8D-435C-95D5-B8CD345C58D7}" dt="2023-02-22T16:20:34.230" v="1810" actId="478"/>
          <ac:picMkLst>
            <pc:docMk/>
            <pc:sldMk cId="3723718815" sldId="2147470052"/>
            <ac:picMk id="4" creationId="{EF5B23A0-2CB8-C002-5CC8-B681BD8D0BE7}"/>
          </ac:picMkLst>
        </pc:picChg>
      </pc:sldChg>
      <pc:sldChg chg="addSp delSp modSp add mod">
        <pc:chgData name="Alex Powers" userId="ae4a1fc7-4395-46d3-b2f1-3b3c37036ad1" providerId="ADAL" clId="{FF07999E-EC8D-435C-95D5-B8CD345C58D7}" dt="2023-02-22T16:21:22.819" v="1846" actId="20577"/>
        <pc:sldMkLst>
          <pc:docMk/>
          <pc:sldMk cId="18369262" sldId="2147470053"/>
        </pc:sldMkLst>
        <pc:spChg chg="del">
          <ac:chgData name="Alex Powers" userId="ae4a1fc7-4395-46d3-b2f1-3b3c37036ad1" providerId="ADAL" clId="{FF07999E-EC8D-435C-95D5-B8CD345C58D7}" dt="2023-02-22T16:21:06.644" v="1837" actId="478"/>
          <ac:spMkLst>
            <pc:docMk/>
            <pc:sldMk cId="18369262" sldId="2147470053"/>
            <ac:spMk id="2" creationId="{190C4945-3DD8-3C73-DBC7-E42C097C5295}"/>
          </ac:spMkLst>
        </pc:spChg>
        <pc:spChg chg="mod">
          <ac:chgData name="Alex Powers" userId="ae4a1fc7-4395-46d3-b2f1-3b3c37036ad1" providerId="ADAL" clId="{FF07999E-EC8D-435C-95D5-B8CD345C58D7}" dt="2023-02-22T16:20:59.491" v="1836" actId="20577"/>
          <ac:spMkLst>
            <pc:docMk/>
            <pc:sldMk cId="18369262" sldId="2147470053"/>
            <ac:spMk id="5" creationId="{F1A1FFD5-C456-44EB-A603-F704C281AD6C}"/>
          </ac:spMkLst>
        </pc:spChg>
        <pc:spChg chg="add del">
          <ac:chgData name="Alex Powers" userId="ae4a1fc7-4395-46d3-b2f1-3b3c37036ad1" providerId="ADAL" clId="{FF07999E-EC8D-435C-95D5-B8CD345C58D7}" dt="2023-02-22T16:21:09.275" v="1839" actId="22"/>
          <ac:spMkLst>
            <pc:docMk/>
            <pc:sldMk cId="18369262" sldId="2147470053"/>
            <ac:spMk id="6" creationId="{D89ADA9B-A19B-F85B-6C2E-C71B376A2156}"/>
          </ac:spMkLst>
        </pc:spChg>
        <pc:spChg chg="add mod">
          <ac:chgData name="Alex Powers" userId="ae4a1fc7-4395-46d3-b2f1-3b3c37036ad1" providerId="ADAL" clId="{FF07999E-EC8D-435C-95D5-B8CD345C58D7}" dt="2023-02-22T16:21:22.819" v="1846" actId="20577"/>
          <ac:spMkLst>
            <pc:docMk/>
            <pc:sldMk cId="18369262" sldId="2147470053"/>
            <ac:spMk id="7" creationId="{178C877C-F79F-5F8E-D401-7CA47E7DF657}"/>
          </ac:spMkLst>
        </pc:spChg>
      </pc:sldChg>
      <pc:sldChg chg="add del">
        <pc:chgData name="Alex Powers" userId="ae4a1fc7-4395-46d3-b2f1-3b3c37036ad1" providerId="ADAL" clId="{FF07999E-EC8D-435C-95D5-B8CD345C58D7}" dt="2023-02-22T16:23:16.111" v="1865" actId="47"/>
        <pc:sldMkLst>
          <pc:docMk/>
          <pc:sldMk cId="1421171335" sldId="2147470054"/>
        </pc:sldMkLst>
      </pc:sldChg>
      <pc:sldChg chg="addSp delSp modSp add mod modAnim">
        <pc:chgData name="Alex Powers" userId="ae4a1fc7-4395-46d3-b2f1-3b3c37036ad1" providerId="ADAL" clId="{FF07999E-EC8D-435C-95D5-B8CD345C58D7}" dt="2023-02-22T16:24:48.391" v="1878" actId="1036"/>
        <pc:sldMkLst>
          <pc:docMk/>
          <pc:sldMk cId="4188369865" sldId="2147470055"/>
        </pc:sldMkLst>
        <pc:spChg chg="del mod">
          <ac:chgData name="Alex Powers" userId="ae4a1fc7-4395-46d3-b2f1-3b3c37036ad1" providerId="ADAL" clId="{FF07999E-EC8D-435C-95D5-B8CD345C58D7}" dt="2023-02-22T16:23:11.121" v="1863" actId="478"/>
          <ac:spMkLst>
            <pc:docMk/>
            <pc:sldMk cId="4188369865" sldId="2147470055"/>
            <ac:spMk id="2" creationId="{7C1440B5-102A-2341-0CD4-C7052D186262}"/>
          </ac:spMkLst>
        </pc:spChg>
        <pc:spChg chg="add mod">
          <ac:chgData name="Alex Powers" userId="ae4a1fc7-4395-46d3-b2f1-3b3c37036ad1" providerId="ADAL" clId="{FF07999E-EC8D-435C-95D5-B8CD345C58D7}" dt="2023-02-22T16:23:14.064" v="1864"/>
          <ac:spMkLst>
            <pc:docMk/>
            <pc:sldMk cId="4188369865" sldId="2147470055"/>
            <ac:spMk id="4" creationId="{8EECFA92-CF8D-A089-715D-75DD10DC6A37}"/>
          </ac:spMkLst>
        </pc:spChg>
        <pc:spChg chg="mod">
          <ac:chgData name="Alex Powers" userId="ae4a1fc7-4395-46d3-b2f1-3b3c37036ad1" providerId="ADAL" clId="{FF07999E-EC8D-435C-95D5-B8CD345C58D7}" dt="2023-02-22T16:22:01.459" v="1861" actId="20577"/>
          <ac:spMkLst>
            <pc:docMk/>
            <pc:sldMk cId="4188369865" sldId="2147470055"/>
            <ac:spMk id="5" creationId="{F1A1FFD5-C456-44EB-A603-F704C281AD6C}"/>
          </ac:spMkLst>
        </pc:spChg>
        <pc:picChg chg="add mod">
          <ac:chgData name="Alex Powers" userId="ae4a1fc7-4395-46d3-b2f1-3b3c37036ad1" providerId="ADAL" clId="{FF07999E-EC8D-435C-95D5-B8CD345C58D7}" dt="2023-02-22T16:24:48.391" v="1878" actId="1036"/>
          <ac:picMkLst>
            <pc:docMk/>
            <pc:sldMk cId="4188369865" sldId="2147470055"/>
            <ac:picMk id="6" creationId="{CD411D05-CE00-E455-98F0-66AA9D06365D}"/>
          </ac:picMkLst>
        </pc:picChg>
      </pc:sldChg>
      <pc:sldChg chg="add del">
        <pc:chgData name="Alex Powers" userId="ae4a1fc7-4395-46d3-b2f1-3b3c37036ad1" providerId="ADAL" clId="{FF07999E-EC8D-435C-95D5-B8CD345C58D7}" dt="2023-02-22T16:26:23.008" v="1911" actId="47"/>
        <pc:sldMkLst>
          <pc:docMk/>
          <pc:sldMk cId="1320643142" sldId="2147470056"/>
        </pc:sldMkLst>
      </pc:sldChg>
      <pc:sldChg chg="addSp delSp modSp add mod">
        <pc:chgData name="Alex Powers" userId="ae4a1fc7-4395-46d3-b2f1-3b3c37036ad1" providerId="ADAL" clId="{FF07999E-EC8D-435C-95D5-B8CD345C58D7}" dt="2023-02-22T16:26:17.036" v="1910" actId="15"/>
        <pc:sldMkLst>
          <pc:docMk/>
          <pc:sldMk cId="2215071468" sldId="2147470057"/>
        </pc:sldMkLst>
        <pc:spChg chg="add mod">
          <ac:chgData name="Alex Powers" userId="ae4a1fc7-4395-46d3-b2f1-3b3c37036ad1" providerId="ADAL" clId="{FF07999E-EC8D-435C-95D5-B8CD345C58D7}" dt="2023-02-22T16:26:17.036" v="1910" actId="15"/>
          <ac:spMkLst>
            <pc:docMk/>
            <pc:sldMk cId="2215071468" sldId="2147470057"/>
            <ac:spMk id="2" creationId="{0AF5C69C-4F07-7439-ED0F-F5C314512EEE}"/>
          </ac:spMkLst>
        </pc:spChg>
        <pc:spChg chg="mod">
          <ac:chgData name="Alex Powers" userId="ae4a1fc7-4395-46d3-b2f1-3b3c37036ad1" providerId="ADAL" clId="{FF07999E-EC8D-435C-95D5-B8CD345C58D7}" dt="2023-02-22T16:25:57.296" v="1900" actId="20577"/>
          <ac:spMkLst>
            <pc:docMk/>
            <pc:sldMk cId="2215071468" sldId="2147470057"/>
            <ac:spMk id="5" creationId="{F1A1FFD5-C456-44EB-A603-F704C281AD6C}"/>
          </ac:spMkLst>
        </pc:spChg>
        <pc:spChg chg="del">
          <ac:chgData name="Alex Powers" userId="ae4a1fc7-4395-46d3-b2f1-3b3c37036ad1" providerId="ADAL" clId="{FF07999E-EC8D-435C-95D5-B8CD345C58D7}" dt="2023-02-22T16:26:00.511" v="1901" actId="478"/>
          <ac:spMkLst>
            <pc:docMk/>
            <pc:sldMk cId="2215071468" sldId="2147470057"/>
            <ac:spMk id="7" creationId="{178C877C-F79F-5F8E-D401-7CA47E7DF657}"/>
          </ac:spMkLst>
        </pc:spChg>
      </pc:sldChg>
      <pc:sldChg chg="add del">
        <pc:chgData name="Alex Powers" userId="ae4a1fc7-4395-46d3-b2f1-3b3c37036ad1" providerId="ADAL" clId="{FF07999E-EC8D-435C-95D5-B8CD345C58D7}" dt="2023-02-22T16:32:08.346" v="2013" actId="47"/>
        <pc:sldMkLst>
          <pc:docMk/>
          <pc:sldMk cId="400541564" sldId="2147470058"/>
        </pc:sldMkLst>
      </pc:sldChg>
      <pc:sldChg chg="addSp delSp modSp add mod">
        <pc:chgData name="Alex Powers" userId="ae4a1fc7-4395-46d3-b2f1-3b3c37036ad1" providerId="ADAL" clId="{FF07999E-EC8D-435C-95D5-B8CD345C58D7}" dt="2023-02-22T16:32:04.030" v="2012" actId="14100"/>
        <pc:sldMkLst>
          <pc:docMk/>
          <pc:sldMk cId="1301839477" sldId="2147470059"/>
        </pc:sldMkLst>
        <pc:spChg chg="del">
          <ac:chgData name="Alex Powers" userId="ae4a1fc7-4395-46d3-b2f1-3b3c37036ad1" providerId="ADAL" clId="{FF07999E-EC8D-435C-95D5-B8CD345C58D7}" dt="2023-02-22T16:30:24.583" v="1938" actId="478"/>
          <ac:spMkLst>
            <pc:docMk/>
            <pc:sldMk cId="1301839477" sldId="2147470059"/>
            <ac:spMk id="2" creationId="{A8FEC8D0-DDE3-150B-5F9F-713A64DFFD4C}"/>
          </ac:spMkLst>
        </pc:spChg>
        <pc:spChg chg="add mod">
          <ac:chgData name="Alex Powers" userId="ae4a1fc7-4395-46d3-b2f1-3b3c37036ad1" providerId="ADAL" clId="{FF07999E-EC8D-435C-95D5-B8CD345C58D7}" dt="2023-02-22T16:32:04.030" v="2012" actId="14100"/>
          <ac:spMkLst>
            <pc:docMk/>
            <pc:sldMk cId="1301839477" sldId="2147470059"/>
            <ac:spMk id="4" creationId="{88EE4C34-F967-7F63-54BB-7A208E0344B3}"/>
          </ac:spMkLst>
        </pc:spChg>
        <pc:spChg chg="mod">
          <ac:chgData name="Alex Powers" userId="ae4a1fc7-4395-46d3-b2f1-3b3c37036ad1" providerId="ADAL" clId="{FF07999E-EC8D-435C-95D5-B8CD345C58D7}" dt="2023-02-22T16:31:52.136" v="2010" actId="20577"/>
          <ac:spMkLst>
            <pc:docMk/>
            <pc:sldMk cId="1301839477" sldId="2147470059"/>
            <ac:spMk id="5" creationId="{F1A1FFD5-C456-44EB-A603-F704C281AD6C}"/>
          </ac:spMkLst>
        </pc:spChg>
        <pc:picChg chg="add mod">
          <ac:chgData name="Alex Powers" userId="ae4a1fc7-4395-46d3-b2f1-3b3c37036ad1" providerId="ADAL" clId="{FF07999E-EC8D-435C-95D5-B8CD345C58D7}" dt="2023-02-22T16:30:43.647" v="1943" actId="1076"/>
          <ac:picMkLst>
            <pc:docMk/>
            <pc:sldMk cId="1301839477" sldId="2147470059"/>
            <ac:picMk id="6" creationId="{77761A04-9BF5-06B2-05C2-840346C315E7}"/>
          </ac:picMkLst>
        </pc:picChg>
      </pc:sldChg>
      <pc:sldChg chg="add">
        <pc:chgData name="Alex Powers" userId="ae4a1fc7-4395-46d3-b2f1-3b3c37036ad1" providerId="ADAL" clId="{FF07999E-EC8D-435C-95D5-B8CD345C58D7}" dt="2023-02-22T16:32:48.665" v="2016"/>
        <pc:sldMkLst>
          <pc:docMk/>
          <pc:sldMk cId="1094387869" sldId="2147470060"/>
        </pc:sldMkLst>
      </pc:sldChg>
      <pc:sldChg chg="add del">
        <pc:chgData name="Alex Powers" userId="ae4a1fc7-4395-46d3-b2f1-3b3c37036ad1" providerId="ADAL" clId="{FF07999E-EC8D-435C-95D5-B8CD345C58D7}" dt="2023-02-22T16:54:36.131" v="2031" actId="47"/>
        <pc:sldMkLst>
          <pc:docMk/>
          <pc:sldMk cId="3144415480" sldId="2147470061"/>
        </pc:sldMkLst>
      </pc:sldChg>
      <pc:sldChg chg="addSp delSp modSp add mod">
        <pc:chgData name="Alex Powers" userId="ae4a1fc7-4395-46d3-b2f1-3b3c37036ad1" providerId="ADAL" clId="{FF07999E-EC8D-435C-95D5-B8CD345C58D7}" dt="2023-02-22T17:15:58.326" v="2034" actId="14100"/>
        <pc:sldMkLst>
          <pc:docMk/>
          <pc:sldMk cId="2009408845" sldId="2147470062"/>
        </pc:sldMkLst>
        <pc:spChg chg="add mod">
          <ac:chgData name="Alex Powers" userId="ae4a1fc7-4395-46d3-b2f1-3b3c37036ad1" providerId="ADAL" clId="{FF07999E-EC8D-435C-95D5-B8CD345C58D7}" dt="2023-02-22T17:15:58.326" v="2034" actId="14100"/>
          <ac:spMkLst>
            <pc:docMk/>
            <pc:sldMk cId="2009408845" sldId="2147470062"/>
            <ac:spMk id="2" creationId="{973E70A4-87F5-41F9-829A-C4FD21CB3ED8}"/>
          </ac:spMkLst>
        </pc:spChg>
        <pc:spChg chg="del">
          <ac:chgData name="Alex Powers" userId="ae4a1fc7-4395-46d3-b2f1-3b3c37036ad1" providerId="ADAL" clId="{FF07999E-EC8D-435C-95D5-B8CD345C58D7}" dt="2023-02-22T16:54:29.338" v="2029" actId="478"/>
          <ac:spMkLst>
            <pc:docMk/>
            <pc:sldMk cId="2009408845" sldId="2147470062"/>
            <ac:spMk id="4" creationId="{88EE4C34-F967-7F63-54BB-7A208E0344B3}"/>
          </ac:spMkLst>
        </pc:spChg>
        <pc:spChg chg="mod">
          <ac:chgData name="Alex Powers" userId="ae4a1fc7-4395-46d3-b2f1-3b3c37036ad1" providerId="ADAL" clId="{FF07999E-EC8D-435C-95D5-B8CD345C58D7}" dt="2023-02-22T16:54:26.890" v="2027" actId="20577"/>
          <ac:spMkLst>
            <pc:docMk/>
            <pc:sldMk cId="2009408845" sldId="2147470062"/>
            <ac:spMk id="5" creationId="{F1A1FFD5-C456-44EB-A603-F704C281AD6C}"/>
          </ac:spMkLst>
        </pc:spChg>
        <pc:picChg chg="del">
          <ac:chgData name="Alex Powers" userId="ae4a1fc7-4395-46d3-b2f1-3b3c37036ad1" providerId="ADAL" clId="{FF07999E-EC8D-435C-95D5-B8CD345C58D7}" dt="2023-02-22T16:54:27.981" v="2028" actId="478"/>
          <ac:picMkLst>
            <pc:docMk/>
            <pc:sldMk cId="2009408845" sldId="2147470062"/>
            <ac:picMk id="6" creationId="{77761A04-9BF5-06B2-05C2-840346C315E7}"/>
          </ac:picMkLst>
        </pc:picChg>
      </pc:sldChg>
      <pc:sldMasterChg chg="delSldLayout">
        <pc:chgData name="Alex Powers" userId="ae4a1fc7-4395-46d3-b2f1-3b3c37036ad1" providerId="ADAL" clId="{FF07999E-EC8D-435C-95D5-B8CD345C58D7}" dt="2023-02-08T17:50:24.620" v="85" actId="47"/>
        <pc:sldMasterMkLst>
          <pc:docMk/>
          <pc:sldMasterMk cId="3746029279" sldId="2147484590"/>
        </pc:sldMasterMkLst>
        <pc:sldLayoutChg chg="del">
          <pc:chgData name="Alex Powers" userId="ae4a1fc7-4395-46d3-b2f1-3b3c37036ad1" providerId="ADAL" clId="{FF07999E-EC8D-435C-95D5-B8CD345C58D7}" dt="2023-02-08T17:50:24.620" v="85" actId="47"/>
          <pc:sldLayoutMkLst>
            <pc:docMk/>
            <pc:sldMasterMk cId="3746029279" sldId="2147484590"/>
            <pc:sldLayoutMk cId="2618934949" sldId="2147485327"/>
          </pc:sldLayoutMkLst>
        </pc:sldLayoutChg>
      </pc:sldMasterChg>
    </pc:docChg>
  </pc:docChgLst>
  <pc:docChgLst>
    <pc:chgData name="Alex Powers" userId="ae4a1fc7-4395-46d3-b2f1-3b3c37036ad1" providerId="ADAL" clId="{CA276D41-AFC9-4BEF-B6EE-46680A52C501}"/>
    <pc:docChg chg="undo redo custSel addSld delSld modSld sldOrd modSection">
      <pc:chgData name="Alex Powers" userId="ae4a1fc7-4395-46d3-b2f1-3b3c37036ad1" providerId="ADAL" clId="{CA276D41-AFC9-4BEF-B6EE-46680A52C501}" dt="2022-09-22T15:20:49.453" v="5404" actId="12789"/>
      <pc:docMkLst>
        <pc:docMk/>
      </pc:docMkLst>
      <pc:sldChg chg="addSp modSp mod">
        <pc:chgData name="Alex Powers" userId="ae4a1fc7-4395-46d3-b2f1-3b3c37036ad1" providerId="ADAL" clId="{CA276D41-AFC9-4BEF-B6EE-46680A52C501}" dt="2022-09-21T18:09:01.656" v="849" actId="20577"/>
        <pc:sldMkLst>
          <pc:docMk/>
          <pc:sldMk cId="590324826" sldId="331"/>
        </pc:sldMkLst>
        <pc:spChg chg="add mod">
          <ac:chgData name="Alex Powers" userId="ae4a1fc7-4395-46d3-b2f1-3b3c37036ad1" providerId="ADAL" clId="{CA276D41-AFC9-4BEF-B6EE-46680A52C501}" dt="2022-09-21T17:20:03.716" v="742" actId="1076"/>
          <ac:spMkLst>
            <pc:docMk/>
            <pc:sldMk cId="590324826" sldId="331"/>
            <ac:spMk id="4" creationId="{073A8F06-C566-BAFF-6E2C-C7B7BAA5FABC}"/>
          </ac:spMkLst>
        </pc:spChg>
        <pc:graphicFrameChg chg="modGraphic">
          <ac:chgData name="Alex Powers" userId="ae4a1fc7-4395-46d3-b2f1-3b3c37036ad1" providerId="ADAL" clId="{CA276D41-AFC9-4BEF-B6EE-46680A52C501}" dt="2022-09-21T18:09:01.656" v="849" actId="20577"/>
          <ac:graphicFrameMkLst>
            <pc:docMk/>
            <pc:sldMk cId="590324826" sldId="331"/>
            <ac:graphicFrameMk id="7" creationId="{3E5C1877-83B6-43B2-8D9F-D6B32A5B8BB7}"/>
          </ac:graphicFrameMkLst>
        </pc:graphicFrameChg>
      </pc:sldChg>
      <pc:sldChg chg="ord">
        <pc:chgData name="Alex Powers" userId="ae4a1fc7-4395-46d3-b2f1-3b3c37036ad1" providerId="ADAL" clId="{CA276D41-AFC9-4BEF-B6EE-46680A52C501}" dt="2022-09-22T15:14:23.018" v="5274"/>
        <pc:sldMkLst>
          <pc:docMk/>
          <pc:sldMk cId="640778274" sldId="376"/>
        </pc:sldMkLst>
      </pc:sldChg>
      <pc:sldChg chg="add">
        <pc:chgData name="Alex Powers" userId="ae4a1fc7-4395-46d3-b2f1-3b3c37036ad1" providerId="ADAL" clId="{CA276D41-AFC9-4BEF-B6EE-46680A52C501}" dt="2022-09-21T17:30:51.937" v="759"/>
        <pc:sldMkLst>
          <pc:docMk/>
          <pc:sldMk cId="2081997488" sldId="452"/>
        </pc:sldMkLst>
      </pc:sldChg>
      <pc:sldChg chg="del">
        <pc:chgData name="Alex Powers" userId="ae4a1fc7-4395-46d3-b2f1-3b3c37036ad1" providerId="ADAL" clId="{CA276D41-AFC9-4BEF-B6EE-46680A52C501}" dt="2022-09-21T17:30:48.037" v="758" actId="2696"/>
        <pc:sldMkLst>
          <pc:docMk/>
          <pc:sldMk cId="4176326124" sldId="452"/>
        </pc:sldMkLst>
      </pc:sldChg>
      <pc:sldChg chg="modTransition">
        <pc:chgData name="Alex Powers" userId="ae4a1fc7-4395-46d3-b2f1-3b3c37036ad1" providerId="ADAL" clId="{CA276D41-AFC9-4BEF-B6EE-46680A52C501}" dt="2022-09-21T12:44:01.891" v="0"/>
        <pc:sldMkLst>
          <pc:docMk/>
          <pc:sldMk cId="3586899211" sldId="565"/>
        </pc:sldMkLst>
      </pc:sldChg>
      <pc:sldChg chg="add del">
        <pc:chgData name="Alex Powers" userId="ae4a1fc7-4395-46d3-b2f1-3b3c37036ad1" providerId="ADAL" clId="{CA276D41-AFC9-4BEF-B6EE-46680A52C501}" dt="2022-09-21T17:56:51.800" v="796" actId="2696"/>
        <pc:sldMkLst>
          <pc:docMk/>
          <pc:sldMk cId="128019046" sldId="2980"/>
        </pc:sldMkLst>
      </pc:sldChg>
      <pc:sldChg chg="add del">
        <pc:chgData name="Alex Powers" userId="ae4a1fc7-4395-46d3-b2f1-3b3c37036ad1" providerId="ADAL" clId="{CA276D41-AFC9-4BEF-B6EE-46680A52C501}" dt="2022-09-21T17:56:13.495" v="788"/>
        <pc:sldMkLst>
          <pc:docMk/>
          <pc:sldMk cId="273647098" sldId="2980"/>
        </pc:sldMkLst>
      </pc:sldChg>
      <pc:sldChg chg="add">
        <pc:chgData name="Alex Powers" userId="ae4a1fc7-4395-46d3-b2f1-3b3c37036ad1" providerId="ADAL" clId="{CA276D41-AFC9-4BEF-B6EE-46680A52C501}" dt="2022-09-21T17:56:55.544" v="797"/>
        <pc:sldMkLst>
          <pc:docMk/>
          <pc:sldMk cId="1604298163" sldId="2980"/>
        </pc:sldMkLst>
      </pc:sldChg>
      <pc:sldChg chg="del">
        <pc:chgData name="Alex Powers" userId="ae4a1fc7-4395-46d3-b2f1-3b3c37036ad1" providerId="ADAL" clId="{CA276D41-AFC9-4BEF-B6EE-46680A52C501}" dt="2022-09-21T17:56:01.790" v="786" actId="2696"/>
        <pc:sldMkLst>
          <pc:docMk/>
          <pc:sldMk cId="2294182962" sldId="2980"/>
        </pc:sldMkLst>
      </pc:sldChg>
      <pc:sldChg chg="add">
        <pc:chgData name="Alex Powers" userId="ae4a1fc7-4395-46d3-b2f1-3b3c37036ad1" providerId="ADAL" clId="{CA276D41-AFC9-4BEF-B6EE-46680A52C501}" dt="2022-09-21T17:56:55.544" v="797"/>
        <pc:sldMkLst>
          <pc:docMk/>
          <pc:sldMk cId="1352095539" sldId="8747"/>
        </pc:sldMkLst>
      </pc:sldChg>
      <pc:sldChg chg="del">
        <pc:chgData name="Alex Powers" userId="ae4a1fc7-4395-46d3-b2f1-3b3c37036ad1" providerId="ADAL" clId="{CA276D41-AFC9-4BEF-B6EE-46680A52C501}" dt="2022-09-21T17:56:01.790" v="786" actId="2696"/>
        <pc:sldMkLst>
          <pc:docMk/>
          <pc:sldMk cId="1425196971" sldId="8747"/>
        </pc:sldMkLst>
      </pc:sldChg>
      <pc:sldChg chg="add del">
        <pc:chgData name="Alex Powers" userId="ae4a1fc7-4395-46d3-b2f1-3b3c37036ad1" providerId="ADAL" clId="{CA276D41-AFC9-4BEF-B6EE-46680A52C501}" dt="2022-09-21T17:56:51.800" v="796" actId="2696"/>
        <pc:sldMkLst>
          <pc:docMk/>
          <pc:sldMk cId="2904193164" sldId="8747"/>
        </pc:sldMkLst>
      </pc:sldChg>
      <pc:sldChg chg="add del">
        <pc:chgData name="Alex Powers" userId="ae4a1fc7-4395-46d3-b2f1-3b3c37036ad1" providerId="ADAL" clId="{CA276D41-AFC9-4BEF-B6EE-46680A52C501}" dt="2022-09-21T17:56:13.495" v="788"/>
        <pc:sldMkLst>
          <pc:docMk/>
          <pc:sldMk cId="3463218286" sldId="8747"/>
        </pc:sldMkLst>
      </pc:sldChg>
      <pc:sldChg chg="add">
        <pc:chgData name="Alex Powers" userId="ae4a1fc7-4395-46d3-b2f1-3b3c37036ad1" providerId="ADAL" clId="{CA276D41-AFC9-4BEF-B6EE-46680A52C501}" dt="2022-09-21T17:56:55.544" v="797"/>
        <pc:sldMkLst>
          <pc:docMk/>
          <pc:sldMk cId="661967785" sldId="8748"/>
        </pc:sldMkLst>
      </pc:sldChg>
      <pc:sldChg chg="add del">
        <pc:chgData name="Alex Powers" userId="ae4a1fc7-4395-46d3-b2f1-3b3c37036ad1" providerId="ADAL" clId="{CA276D41-AFC9-4BEF-B6EE-46680A52C501}" dt="2022-09-21T17:56:13.495" v="788"/>
        <pc:sldMkLst>
          <pc:docMk/>
          <pc:sldMk cId="703330947" sldId="8748"/>
        </pc:sldMkLst>
      </pc:sldChg>
      <pc:sldChg chg="add del">
        <pc:chgData name="Alex Powers" userId="ae4a1fc7-4395-46d3-b2f1-3b3c37036ad1" providerId="ADAL" clId="{CA276D41-AFC9-4BEF-B6EE-46680A52C501}" dt="2022-09-21T17:56:51.800" v="796" actId="2696"/>
        <pc:sldMkLst>
          <pc:docMk/>
          <pc:sldMk cId="2890785978" sldId="8748"/>
        </pc:sldMkLst>
      </pc:sldChg>
      <pc:sldChg chg="del mod modShow">
        <pc:chgData name="Alex Powers" userId="ae4a1fc7-4395-46d3-b2f1-3b3c37036ad1" providerId="ADAL" clId="{CA276D41-AFC9-4BEF-B6EE-46680A52C501}" dt="2022-09-21T17:56:01.790" v="786" actId="2696"/>
        <pc:sldMkLst>
          <pc:docMk/>
          <pc:sldMk cId="2966015754" sldId="8748"/>
        </pc:sldMkLst>
      </pc:sldChg>
      <pc:sldChg chg="del">
        <pc:chgData name="Alex Powers" userId="ae4a1fc7-4395-46d3-b2f1-3b3c37036ad1" providerId="ADAL" clId="{CA276D41-AFC9-4BEF-B6EE-46680A52C501}" dt="2022-09-21T17:30:48.037" v="758" actId="2696"/>
        <pc:sldMkLst>
          <pc:docMk/>
          <pc:sldMk cId="1887737446" sldId="2134805322"/>
        </pc:sldMkLst>
      </pc:sldChg>
      <pc:sldChg chg="delSp modSp add mod delAnim modAnim">
        <pc:chgData name="Alex Powers" userId="ae4a1fc7-4395-46d3-b2f1-3b3c37036ad1" providerId="ADAL" clId="{CA276D41-AFC9-4BEF-B6EE-46680A52C501}" dt="2022-09-21T20:19:37.109" v="1018"/>
        <pc:sldMkLst>
          <pc:docMk/>
          <pc:sldMk cId="2722310442" sldId="2134805322"/>
        </pc:sldMkLst>
        <pc:spChg chg="del">
          <ac:chgData name="Alex Powers" userId="ae4a1fc7-4395-46d3-b2f1-3b3c37036ad1" providerId="ADAL" clId="{CA276D41-AFC9-4BEF-B6EE-46680A52C501}" dt="2022-09-21T17:52:24.485" v="771" actId="478"/>
          <ac:spMkLst>
            <pc:docMk/>
            <pc:sldMk cId="2722310442" sldId="2134805322"/>
            <ac:spMk id="7" creationId="{00000000-0000-0000-0000-000000000000}"/>
          </ac:spMkLst>
        </pc:spChg>
        <pc:spChg chg="del mod">
          <ac:chgData name="Alex Powers" userId="ae4a1fc7-4395-46d3-b2f1-3b3c37036ad1" providerId="ADAL" clId="{CA276D41-AFC9-4BEF-B6EE-46680A52C501}" dt="2022-09-21T17:52:21.133" v="770" actId="478"/>
          <ac:spMkLst>
            <pc:docMk/>
            <pc:sldMk cId="2722310442" sldId="2134805322"/>
            <ac:spMk id="11" creationId="{00000000-0000-0000-0000-000000000000}"/>
          </ac:spMkLst>
        </pc:spChg>
        <pc:spChg chg="mod">
          <ac:chgData name="Alex Powers" userId="ae4a1fc7-4395-46d3-b2f1-3b3c37036ad1" providerId="ADAL" clId="{CA276D41-AFC9-4BEF-B6EE-46680A52C501}" dt="2022-09-21T17:52:16.579" v="768" actId="21"/>
          <ac:spMkLst>
            <pc:docMk/>
            <pc:sldMk cId="2722310442" sldId="2134805322"/>
            <ac:spMk id="14" creationId="{870E74A7-55E3-4A2E-BAA5-7145B4E4C2D1}"/>
          </ac:spMkLst>
        </pc:spChg>
        <pc:spChg chg="del topLvl">
          <ac:chgData name="Alex Powers" userId="ae4a1fc7-4395-46d3-b2f1-3b3c37036ad1" providerId="ADAL" clId="{CA276D41-AFC9-4BEF-B6EE-46680A52C501}" dt="2022-09-21T17:53:01.946" v="772" actId="478"/>
          <ac:spMkLst>
            <pc:docMk/>
            <pc:sldMk cId="2722310442" sldId="2134805322"/>
            <ac:spMk id="29" creationId="{D35C2071-A088-4E1F-B660-883E003F8DE1}"/>
          </ac:spMkLst>
        </pc:spChg>
        <pc:spChg chg="mod topLvl">
          <ac:chgData name="Alex Powers" userId="ae4a1fc7-4395-46d3-b2f1-3b3c37036ad1" providerId="ADAL" clId="{CA276D41-AFC9-4BEF-B6EE-46680A52C501}" dt="2022-09-21T17:53:18.481" v="783" actId="20577"/>
          <ac:spMkLst>
            <pc:docMk/>
            <pc:sldMk cId="2722310442" sldId="2134805322"/>
            <ac:spMk id="45" creationId="{EAF243BA-79BB-4E9B-A926-13A91B678701}"/>
          </ac:spMkLst>
        </pc:spChg>
        <pc:spChg chg="del">
          <ac:chgData name="Alex Powers" userId="ae4a1fc7-4395-46d3-b2f1-3b3c37036ad1" providerId="ADAL" clId="{CA276D41-AFC9-4BEF-B6EE-46680A52C501}" dt="2022-09-21T17:52:08.380" v="766" actId="478"/>
          <ac:spMkLst>
            <pc:docMk/>
            <pc:sldMk cId="2722310442" sldId="2134805322"/>
            <ac:spMk id="49" creationId="{2BC01710-A7E0-42E2-B935-77DDB32A2F51}"/>
          </ac:spMkLst>
        </pc:spChg>
        <pc:grpChg chg="del">
          <ac:chgData name="Alex Powers" userId="ae4a1fc7-4395-46d3-b2f1-3b3c37036ad1" providerId="ADAL" clId="{CA276D41-AFC9-4BEF-B6EE-46680A52C501}" dt="2022-09-21T17:53:01.946" v="772" actId="478"/>
          <ac:grpSpMkLst>
            <pc:docMk/>
            <pc:sldMk cId="2722310442" sldId="2134805322"/>
            <ac:grpSpMk id="5" creationId="{6351B261-DE54-4A46-AEE7-050960FD222F}"/>
          </ac:grpSpMkLst>
        </pc:grpChg>
        <pc:grpChg chg="del">
          <ac:chgData name="Alex Powers" userId="ae4a1fc7-4395-46d3-b2f1-3b3c37036ad1" providerId="ADAL" clId="{CA276D41-AFC9-4BEF-B6EE-46680A52C501}" dt="2022-09-21T17:52:24.485" v="771" actId="478"/>
          <ac:grpSpMkLst>
            <pc:docMk/>
            <pc:sldMk cId="2722310442" sldId="2134805322"/>
            <ac:grpSpMk id="42" creationId="{CAB7A3C9-4208-4D23-9CA0-CF663A8DCC8E}"/>
          </ac:grpSpMkLst>
        </pc:grpChg>
        <pc:grpChg chg="del">
          <ac:chgData name="Alex Powers" userId="ae4a1fc7-4395-46d3-b2f1-3b3c37036ad1" providerId="ADAL" clId="{CA276D41-AFC9-4BEF-B6EE-46680A52C501}" dt="2022-09-21T17:52:08.380" v="766" actId="478"/>
          <ac:grpSpMkLst>
            <pc:docMk/>
            <pc:sldMk cId="2722310442" sldId="2134805322"/>
            <ac:grpSpMk id="51" creationId="{F7EDDFA3-7F6C-4A71-94F7-1EFBE437B135}"/>
          </ac:grpSpMkLst>
        </pc:grpChg>
      </pc:sldChg>
      <pc:sldChg chg="addSp delSp modSp mod">
        <pc:chgData name="Alex Powers" userId="ae4a1fc7-4395-46d3-b2f1-3b3c37036ad1" providerId="ADAL" clId="{CA276D41-AFC9-4BEF-B6EE-46680A52C501}" dt="2022-09-21T14:14:47.666" v="666" actId="1076"/>
        <pc:sldMkLst>
          <pc:docMk/>
          <pc:sldMk cId="1827504476" sldId="2134805339"/>
        </pc:sldMkLst>
        <pc:spChg chg="del mod">
          <ac:chgData name="Alex Powers" userId="ae4a1fc7-4395-46d3-b2f1-3b3c37036ad1" providerId="ADAL" clId="{CA276D41-AFC9-4BEF-B6EE-46680A52C501}" dt="2022-09-21T12:46:33.041" v="19" actId="478"/>
          <ac:spMkLst>
            <pc:docMk/>
            <pc:sldMk cId="1827504476" sldId="2134805339"/>
            <ac:spMk id="27" creationId="{C8E78701-D2C8-4E18-A35E-4BEB7BFC1EDD}"/>
          </ac:spMkLst>
        </pc:spChg>
        <pc:spChg chg="del">
          <ac:chgData name="Alex Powers" userId="ae4a1fc7-4395-46d3-b2f1-3b3c37036ad1" providerId="ADAL" clId="{CA276D41-AFC9-4BEF-B6EE-46680A52C501}" dt="2022-09-21T12:46:26.296" v="17" actId="478"/>
          <ac:spMkLst>
            <pc:docMk/>
            <pc:sldMk cId="1827504476" sldId="2134805339"/>
            <ac:spMk id="28" creationId="{9E374483-B2C0-4286-B823-20F29BF06326}"/>
          </ac:spMkLst>
        </pc:spChg>
        <pc:spChg chg="add mod">
          <ac:chgData name="Alex Powers" userId="ae4a1fc7-4395-46d3-b2f1-3b3c37036ad1" providerId="ADAL" clId="{CA276D41-AFC9-4BEF-B6EE-46680A52C501}" dt="2022-09-21T14:13:02.820" v="640" actId="1076"/>
          <ac:spMkLst>
            <pc:docMk/>
            <pc:sldMk cId="1827504476" sldId="2134805339"/>
            <ac:spMk id="36" creationId="{C8F5599B-785E-4D66-4E43-842D79084B77}"/>
          </ac:spMkLst>
        </pc:spChg>
        <pc:spChg chg="mod">
          <ac:chgData name="Alex Powers" userId="ae4a1fc7-4395-46d3-b2f1-3b3c37036ad1" providerId="ADAL" clId="{CA276D41-AFC9-4BEF-B6EE-46680A52C501}" dt="2022-09-21T14:12:14.124" v="605" actId="1076"/>
          <ac:spMkLst>
            <pc:docMk/>
            <pc:sldMk cId="1827504476" sldId="2134805339"/>
            <ac:spMk id="61" creationId="{FE7C3B3B-A85B-4DA2-8FED-DAD84A1EF3B6}"/>
          </ac:spMkLst>
        </pc:spChg>
        <pc:spChg chg="add del mod">
          <ac:chgData name="Alex Powers" userId="ae4a1fc7-4395-46d3-b2f1-3b3c37036ad1" providerId="ADAL" clId="{CA276D41-AFC9-4BEF-B6EE-46680A52C501}" dt="2022-09-21T14:14:47.666" v="666" actId="1076"/>
          <ac:spMkLst>
            <pc:docMk/>
            <pc:sldMk cId="1827504476" sldId="2134805339"/>
            <ac:spMk id="67" creationId="{B8D7F6F7-4B4A-A599-3291-941EC7E92545}"/>
          </ac:spMkLst>
        </pc:spChg>
        <pc:grpChg chg="mod">
          <ac:chgData name="Alex Powers" userId="ae4a1fc7-4395-46d3-b2f1-3b3c37036ad1" providerId="ADAL" clId="{CA276D41-AFC9-4BEF-B6EE-46680A52C501}" dt="2022-09-21T14:13:55.714" v="652" actId="1076"/>
          <ac:grpSpMkLst>
            <pc:docMk/>
            <pc:sldMk cId="1827504476" sldId="2134805339"/>
            <ac:grpSpMk id="90" creationId="{A02C1347-F432-4150-ADA2-3B80DD5777E4}"/>
          </ac:grpSpMkLst>
        </pc:grpChg>
        <pc:picChg chg="add">
          <ac:chgData name="Alex Powers" userId="ae4a1fc7-4395-46d3-b2f1-3b3c37036ad1" providerId="ADAL" clId="{CA276D41-AFC9-4BEF-B6EE-46680A52C501}" dt="2022-09-21T12:44:29.650" v="3" actId="22"/>
          <ac:picMkLst>
            <pc:docMk/>
            <pc:sldMk cId="1827504476" sldId="2134805339"/>
            <ac:picMk id="26" creationId="{57888D25-86BF-1FB9-65BC-A536E03AAF6B}"/>
          </ac:picMkLst>
        </pc:picChg>
        <pc:picChg chg="add mod">
          <ac:chgData name="Alex Powers" userId="ae4a1fc7-4395-46d3-b2f1-3b3c37036ad1" providerId="ADAL" clId="{CA276D41-AFC9-4BEF-B6EE-46680A52C501}" dt="2022-09-21T12:45:57.070" v="7" actId="1076"/>
          <ac:picMkLst>
            <pc:docMk/>
            <pc:sldMk cId="1827504476" sldId="2134805339"/>
            <ac:picMk id="31" creationId="{0719BB6D-48EC-1033-4908-7C7D8ECA38A9}"/>
          </ac:picMkLst>
        </pc:picChg>
        <pc:picChg chg="add mod">
          <ac:chgData name="Alex Powers" userId="ae4a1fc7-4395-46d3-b2f1-3b3c37036ad1" providerId="ADAL" clId="{CA276D41-AFC9-4BEF-B6EE-46680A52C501}" dt="2022-09-21T14:13:30.624" v="645" actId="1076"/>
          <ac:picMkLst>
            <pc:docMk/>
            <pc:sldMk cId="1827504476" sldId="2134805339"/>
            <ac:picMk id="48" creationId="{2AB9B250-4B78-DCF8-A4BC-2C6A24A73E8C}"/>
          </ac:picMkLst>
        </pc:picChg>
        <pc:picChg chg="add mod ord modCrop">
          <ac:chgData name="Alex Powers" userId="ae4a1fc7-4395-46d3-b2f1-3b3c37036ad1" providerId="ADAL" clId="{CA276D41-AFC9-4BEF-B6EE-46680A52C501}" dt="2022-09-21T14:13:28.656" v="644" actId="1076"/>
          <ac:picMkLst>
            <pc:docMk/>
            <pc:sldMk cId="1827504476" sldId="2134805339"/>
            <ac:picMk id="53" creationId="{8565F088-CC5F-DFB5-32AE-26EC3339D28C}"/>
          </ac:picMkLst>
        </pc:picChg>
        <pc:picChg chg="add mod ord modCrop">
          <ac:chgData name="Alex Powers" userId="ae4a1fc7-4395-46d3-b2f1-3b3c37036ad1" providerId="ADAL" clId="{CA276D41-AFC9-4BEF-B6EE-46680A52C501}" dt="2022-09-21T14:14:38.498" v="662" actId="1076"/>
          <ac:picMkLst>
            <pc:docMk/>
            <pc:sldMk cId="1827504476" sldId="2134805339"/>
            <ac:picMk id="64" creationId="{B153BEF5-B2C2-7032-9213-EF1F0E1452B0}"/>
          </ac:picMkLst>
        </pc:picChg>
      </pc:sldChg>
      <pc:sldChg chg="add del">
        <pc:chgData name="Alex Powers" userId="ae4a1fc7-4395-46d3-b2f1-3b3c37036ad1" providerId="ADAL" clId="{CA276D41-AFC9-4BEF-B6EE-46680A52C501}" dt="2022-09-21T17:56:51.800" v="796" actId="2696"/>
        <pc:sldMkLst>
          <pc:docMk/>
          <pc:sldMk cId="347856300" sldId="2134805340"/>
        </pc:sldMkLst>
      </pc:sldChg>
      <pc:sldChg chg="add">
        <pc:chgData name="Alex Powers" userId="ae4a1fc7-4395-46d3-b2f1-3b3c37036ad1" providerId="ADAL" clId="{CA276D41-AFC9-4BEF-B6EE-46680A52C501}" dt="2022-09-21T17:56:55.544" v="797"/>
        <pc:sldMkLst>
          <pc:docMk/>
          <pc:sldMk cId="1468355621" sldId="2134805340"/>
        </pc:sldMkLst>
      </pc:sldChg>
      <pc:sldChg chg="del mod modShow">
        <pc:chgData name="Alex Powers" userId="ae4a1fc7-4395-46d3-b2f1-3b3c37036ad1" providerId="ADAL" clId="{CA276D41-AFC9-4BEF-B6EE-46680A52C501}" dt="2022-09-21T17:56:01.790" v="786" actId="2696"/>
        <pc:sldMkLst>
          <pc:docMk/>
          <pc:sldMk cId="3770221328" sldId="2134805340"/>
        </pc:sldMkLst>
      </pc:sldChg>
      <pc:sldChg chg="add del">
        <pc:chgData name="Alex Powers" userId="ae4a1fc7-4395-46d3-b2f1-3b3c37036ad1" providerId="ADAL" clId="{CA276D41-AFC9-4BEF-B6EE-46680A52C501}" dt="2022-09-21T17:56:13.495" v="788"/>
        <pc:sldMkLst>
          <pc:docMk/>
          <pc:sldMk cId="4182010785" sldId="2134805340"/>
        </pc:sldMkLst>
      </pc:sldChg>
      <pc:sldChg chg="modTransition modAnim">
        <pc:chgData name="Alex Powers" userId="ae4a1fc7-4395-46d3-b2f1-3b3c37036ad1" providerId="ADAL" clId="{CA276D41-AFC9-4BEF-B6EE-46680A52C501}" dt="2022-09-21T14:31:30.053" v="690"/>
        <pc:sldMkLst>
          <pc:docMk/>
          <pc:sldMk cId="4223309298" sldId="2134805351"/>
        </pc:sldMkLst>
      </pc:sldChg>
      <pc:sldChg chg="modAnim">
        <pc:chgData name="Alex Powers" userId="ae4a1fc7-4395-46d3-b2f1-3b3c37036ad1" providerId="ADAL" clId="{CA276D41-AFC9-4BEF-B6EE-46680A52C501}" dt="2022-09-21T14:32:14.905" v="693"/>
        <pc:sldMkLst>
          <pc:docMk/>
          <pc:sldMk cId="2982386195" sldId="2134805356"/>
        </pc:sldMkLst>
      </pc:sldChg>
      <pc:sldChg chg="del mod modShow">
        <pc:chgData name="Alex Powers" userId="ae4a1fc7-4395-46d3-b2f1-3b3c37036ad1" providerId="ADAL" clId="{CA276D41-AFC9-4BEF-B6EE-46680A52C501}" dt="2022-09-21T17:59:18.922" v="834" actId="47"/>
        <pc:sldMkLst>
          <pc:docMk/>
          <pc:sldMk cId="2791368262" sldId="2134805372"/>
        </pc:sldMkLst>
      </pc:sldChg>
      <pc:sldChg chg="del mod modShow">
        <pc:chgData name="Alex Powers" userId="ae4a1fc7-4395-46d3-b2f1-3b3c37036ad1" providerId="ADAL" clId="{CA276D41-AFC9-4BEF-B6EE-46680A52C501}" dt="2022-09-21T17:59:18.922" v="834" actId="47"/>
        <pc:sldMkLst>
          <pc:docMk/>
          <pc:sldMk cId="1392026805" sldId="2134805373"/>
        </pc:sldMkLst>
      </pc:sldChg>
      <pc:sldChg chg="del mod modShow">
        <pc:chgData name="Alex Powers" userId="ae4a1fc7-4395-46d3-b2f1-3b3c37036ad1" providerId="ADAL" clId="{CA276D41-AFC9-4BEF-B6EE-46680A52C501}" dt="2022-09-21T17:59:18.922" v="834" actId="47"/>
        <pc:sldMkLst>
          <pc:docMk/>
          <pc:sldMk cId="1358884157" sldId="2134805374"/>
        </pc:sldMkLst>
      </pc:sldChg>
      <pc:sldChg chg="del mod modShow">
        <pc:chgData name="Alex Powers" userId="ae4a1fc7-4395-46d3-b2f1-3b3c37036ad1" providerId="ADAL" clId="{CA276D41-AFC9-4BEF-B6EE-46680A52C501}" dt="2022-09-21T17:59:18.922" v="834" actId="47"/>
        <pc:sldMkLst>
          <pc:docMk/>
          <pc:sldMk cId="1556597100" sldId="2134805375"/>
        </pc:sldMkLst>
      </pc:sldChg>
      <pc:sldChg chg="del mod modShow">
        <pc:chgData name="Alex Powers" userId="ae4a1fc7-4395-46d3-b2f1-3b3c37036ad1" providerId="ADAL" clId="{CA276D41-AFC9-4BEF-B6EE-46680A52C501}" dt="2022-09-21T17:59:18.922" v="834" actId="47"/>
        <pc:sldMkLst>
          <pc:docMk/>
          <pc:sldMk cId="2151115752" sldId="2134805376"/>
        </pc:sldMkLst>
      </pc:sldChg>
      <pc:sldChg chg="del mod modShow">
        <pc:chgData name="Alex Powers" userId="ae4a1fc7-4395-46d3-b2f1-3b3c37036ad1" providerId="ADAL" clId="{CA276D41-AFC9-4BEF-B6EE-46680A52C501}" dt="2022-09-21T17:59:18.922" v="834" actId="47"/>
        <pc:sldMkLst>
          <pc:docMk/>
          <pc:sldMk cId="1804451448" sldId="2134805377"/>
        </pc:sldMkLst>
      </pc:sldChg>
      <pc:sldChg chg="del mod modShow">
        <pc:chgData name="Alex Powers" userId="ae4a1fc7-4395-46d3-b2f1-3b3c37036ad1" providerId="ADAL" clId="{CA276D41-AFC9-4BEF-B6EE-46680A52C501}" dt="2022-09-21T17:59:18.922" v="834" actId="47"/>
        <pc:sldMkLst>
          <pc:docMk/>
          <pc:sldMk cId="527622054" sldId="2134805378"/>
        </pc:sldMkLst>
      </pc:sldChg>
      <pc:sldChg chg="add">
        <pc:chgData name="Alex Powers" userId="ae4a1fc7-4395-46d3-b2f1-3b3c37036ad1" providerId="ADAL" clId="{CA276D41-AFC9-4BEF-B6EE-46680A52C501}" dt="2022-09-21T17:58:57.874" v="833"/>
        <pc:sldMkLst>
          <pc:docMk/>
          <pc:sldMk cId="346123479" sldId="2134805380"/>
        </pc:sldMkLst>
      </pc:sldChg>
      <pc:sldChg chg="del">
        <pc:chgData name="Alex Powers" userId="ae4a1fc7-4395-46d3-b2f1-3b3c37036ad1" providerId="ADAL" clId="{CA276D41-AFC9-4BEF-B6EE-46680A52C501}" dt="2022-09-21T17:58:52.384" v="832" actId="2696"/>
        <pc:sldMkLst>
          <pc:docMk/>
          <pc:sldMk cId="3331753161" sldId="2134805380"/>
        </pc:sldMkLst>
      </pc:sldChg>
      <pc:sldChg chg="del">
        <pc:chgData name="Alex Powers" userId="ae4a1fc7-4395-46d3-b2f1-3b3c37036ad1" providerId="ADAL" clId="{CA276D41-AFC9-4BEF-B6EE-46680A52C501}" dt="2022-09-21T17:58:52.384" v="832" actId="2696"/>
        <pc:sldMkLst>
          <pc:docMk/>
          <pc:sldMk cId="213415237" sldId="2134805387"/>
        </pc:sldMkLst>
      </pc:sldChg>
      <pc:sldChg chg="add">
        <pc:chgData name="Alex Powers" userId="ae4a1fc7-4395-46d3-b2f1-3b3c37036ad1" providerId="ADAL" clId="{CA276D41-AFC9-4BEF-B6EE-46680A52C501}" dt="2022-09-21T17:58:57.874" v="833"/>
        <pc:sldMkLst>
          <pc:docMk/>
          <pc:sldMk cId="2487549369" sldId="2134805387"/>
        </pc:sldMkLst>
      </pc:sldChg>
      <pc:sldChg chg="modSp mod">
        <pc:chgData name="Alex Powers" userId="ae4a1fc7-4395-46d3-b2f1-3b3c37036ad1" providerId="ADAL" clId="{CA276D41-AFC9-4BEF-B6EE-46680A52C501}" dt="2022-09-21T13:10:01.299" v="463" actId="20577"/>
        <pc:sldMkLst>
          <pc:docMk/>
          <pc:sldMk cId="1661102681" sldId="2134805399"/>
        </pc:sldMkLst>
        <pc:spChg chg="mod">
          <ac:chgData name="Alex Powers" userId="ae4a1fc7-4395-46d3-b2f1-3b3c37036ad1" providerId="ADAL" clId="{CA276D41-AFC9-4BEF-B6EE-46680A52C501}" dt="2022-09-21T13:10:01.299" v="463" actId="20577"/>
          <ac:spMkLst>
            <pc:docMk/>
            <pc:sldMk cId="1661102681" sldId="2134805399"/>
            <ac:spMk id="7" creationId="{B8369A30-A814-46DD-ABF0-B1D8C1BF2832}"/>
          </ac:spMkLst>
        </pc:spChg>
      </pc:sldChg>
      <pc:sldChg chg="modSp mod">
        <pc:chgData name="Alex Powers" userId="ae4a1fc7-4395-46d3-b2f1-3b3c37036ad1" providerId="ADAL" clId="{CA276D41-AFC9-4BEF-B6EE-46680A52C501}" dt="2022-09-22T14:22:53.372" v="3102"/>
        <pc:sldMkLst>
          <pc:docMk/>
          <pc:sldMk cId="2631673961" sldId="2134805401"/>
        </pc:sldMkLst>
        <pc:spChg chg="mod">
          <ac:chgData name="Alex Powers" userId="ae4a1fc7-4395-46d3-b2f1-3b3c37036ad1" providerId="ADAL" clId="{CA276D41-AFC9-4BEF-B6EE-46680A52C501}" dt="2022-09-22T13:54:59.099" v="1123" actId="1035"/>
          <ac:spMkLst>
            <pc:docMk/>
            <pc:sldMk cId="2631673961" sldId="2134805401"/>
            <ac:spMk id="17" creationId="{64D19349-A129-4AC6-B403-E180872E6D32}"/>
          </ac:spMkLst>
        </pc:spChg>
        <pc:spChg chg="mod">
          <ac:chgData name="Alex Powers" userId="ae4a1fc7-4395-46d3-b2f1-3b3c37036ad1" providerId="ADAL" clId="{CA276D41-AFC9-4BEF-B6EE-46680A52C501}" dt="2022-09-22T13:52:10.220" v="1070" actId="20577"/>
          <ac:spMkLst>
            <pc:docMk/>
            <pc:sldMk cId="2631673961" sldId="2134805401"/>
            <ac:spMk id="21" creationId="{E53D5C8B-6F2E-4178-B677-619905D1D7EB}"/>
          </ac:spMkLst>
        </pc:spChg>
        <pc:spChg chg="mod">
          <ac:chgData name="Alex Powers" userId="ae4a1fc7-4395-46d3-b2f1-3b3c37036ad1" providerId="ADAL" clId="{CA276D41-AFC9-4BEF-B6EE-46680A52C501}" dt="2022-09-22T14:22:53.372" v="3102"/>
          <ac:spMkLst>
            <pc:docMk/>
            <pc:sldMk cId="2631673961" sldId="2134805401"/>
            <ac:spMk id="23" creationId="{60DEC337-7937-44F1-A919-721245D56CD1}"/>
          </ac:spMkLst>
        </pc:spChg>
        <pc:grpChg chg="mod">
          <ac:chgData name="Alex Powers" userId="ae4a1fc7-4395-46d3-b2f1-3b3c37036ad1" providerId="ADAL" clId="{CA276D41-AFC9-4BEF-B6EE-46680A52C501}" dt="2022-09-22T13:54:51.249" v="1109" actId="1076"/>
          <ac:grpSpMkLst>
            <pc:docMk/>
            <pc:sldMk cId="2631673961" sldId="2134805401"/>
            <ac:grpSpMk id="139" creationId="{78E1AD21-B1E1-4AFC-A797-6C906276B8B9}"/>
          </ac:grpSpMkLst>
        </pc:grpChg>
      </pc:sldChg>
      <pc:sldChg chg="modSp">
        <pc:chgData name="Alex Powers" userId="ae4a1fc7-4395-46d3-b2f1-3b3c37036ad1" providerId="ADAL" clId="{CA276D41-AFC9-4BEF-B6EE-46680A52C501}" dt="2022-09-21T12:44:48.882" v="5" actId="20577"/>
        <pc:sldMkLst>
          <pc:docMk/>
          <pc:sldMk cId="4206370663" sldId="2147469889"/>
        </pc:sldMkLst>
        <pc:spChg chg="mod">
          <ac:chgData name="Alex Powers" userId="ae4a1fc7-4395-46d3-b2f1-3b3c37036ad1" providerId="ADAL" clId="{CA276D41-AFC9-4BEF-B6EE-46680A52C501}" dt="2022-09-21T12:44:48.882" v="5" actId="20577"/>
          <ac:spMkLst>
            <pc:docMk/>
            <pc:sldMk cId="4206370663" sldId="2147469889"/>
            <ac:spMk id="4" creationId="{2BA66311-60F0-7F41-AFFC-679A90C63D53}"/>
          </ac:spMkLst>
        </pc:spChg>
      </pc:sldChg>
      <pc:sldChg chg="modSp del mod">
        <pc:chgData name="Alex Powers" userId="ae4a1fc7-4395-46d3-b2f1-3b3c37036ad1" providerId="ADAL" clId="{CA276D41-AFC9-4BEF-B6EE-46680A52C501}" dt="2022-09-22T15:20:13.164" v="5359" actId="47"/>
        <pc:sldMkLst>
          <pc:docMk/>
          <pc:sldMk cId="961617863" sldId="2147469894"/>
        </pc:sldMkLst>
        <pc:spChg chg="mod">
          <ac:chgData name="Alex Powers" userId="ae4a1fc7-4395-46d3-b2f1-3b3c37036ad1" providerId="ADAL" clId="{CA276D41-AFC9-4BEF-B6EE-46680A52C501}" dt="2022-09-21T20:22:28.340" v="1053" actId="20577"/>
          <ac:spMkLst>
            <pc:docMk/>
            <pc:sldMk cId="961617863" sldId="2147469894"/>
            <ac:spMk id="7" creationId="{B8369A30-A814-46DD-ABF0-B1D8C1BF2832}"/>
          </ac:spMkLst>
        </pc:spChg>
      </pc:sldChg>
      <pc:sldChg chg="modSp add del mod">
        <pc:chgData name="Alex Powers" userId="ae4a1fc7-4395-46d3-b2f1-3b3c37036ad1" providerId="ADAL" clId="{CA276D41-AFC9-4BEF-B6EE-46680A52C501}" dt="2022-09-22T15:18:26.014" v="5345" actId="47"/>
        <pc:sldMkLst>
          <pc:docMk/>
          <pc:sldMk cId="735807938" sldId="2147469896"/>
        </pc:sldMkLst>
        <pc:spChg chg="mod">
          <ac:chgData name="Alex Powers" userId="ae4a1fc7-4395-46d3-b2f1-3b3c37036ad1" providerId="ADAL" clId="{CA276D41-AFC9-4BEF-B6EE-46680A52C501}" dt="2022-09-22T15:13:25.855" v="5245" actId="21"/>
          <ac:spMkLst>
            <pc:docMk/>
            <pc:sldMk cId="735807938" sldId="2147469896"/>
            <ac:spMk id="2" creationId="{4BEDC80E-304E-4653-AE93-151A1465E98B}"/>
          </ac:spMkLst>
        </pc:spChg>
      </pc:sldChg>
      <pc:sldChg chg="add del">
        <pc:chgData name="Alex Powers" userId="ae4a1fc7-4395-46d3-b2f1-3b3c37036ad1" providerId="ADAL" clId="{CA276D41-AFC9-4BEF-B6EE-46680A52C501}" dt="2022-09-21T17:56:13.495" v="788"/>
        <pc:sldMkLst>
          <pc:docMk/>
          <pc:sldMk cId="1342595399" sldId="2147469896"/>
        </pc:sldMkLst>
      </pc:sldChg>
      <pc:sldChg chg="add del">
        <pc:chgData name="Alex Powers" userId="ae4a1fc7-4395-46d3-b2f1-3b3c37036ad1" providerId="ADAL" clId="{CA276D41-AFC9-4BEF-B6EE-46680A52C501}" dt="2022-09-21T20:21:20.476" v="1021" actId="2696"/>
        <pc:sldMkLst>
          <pc:docMk/>
          <pc:sldMk cId="2763859989" sldId="2147469896"/>
        </pc:sldMkLst>
      </pc:sldChg>
      <pc:sldChg chg="del">
        <pc:chgData name="Alex Powers" userId="ae4a1fc7-4395-46d3-b2f1-3b3c37036ad1" providerId="ADAL" clId="{CA276D41-AFC9-4BEF-B6EE-46680A52C501}" dt="2022-09-21T17:56:01.790" v="786" actId="2696"/>
        <pc:sldMkLst>
          <pc:docMk/>
          <pc:sldMk cId="3840406333" sldId="2147469896"/>
        </pc:sldMkLst>
      </pc:sldChg>
      <pc:sldChg chg="add">
        <pc:chgData name="Alex Powers" userId="ae4a1fc7-4395-46d3-b2f1-3b3c37036ad1" providerId="ADAL" clId="{CA276D41-AFC9-4BEF-B6EE-46680A52C501}" dt="2022-09-21T17:58:57.874" v="833"/>
        <pc:sldMkLst>
          <pc:docMk/>
          <pc:sldMk cId="2170934217" sldId="2147469898"/>
        </pc:sldMkLst>
      </pc:sldChg>
      <pc:sldChg chg="del">
        <pc:chgData name="Alex Powers" userId="ae4a1fc7-4395-46d3-b2f1-3b3c37036ad1" providerId="ADAL" clId="{CA276D41-AFC9-4BEF-B6EE-46680A52C501}" dt="2022-09-21T17:58:52.384" v="832" actId="2696"/>
        <pc:sldMkLst>
          <pc:docMk/>
          <pc:sldMk cId="2399305992" sldId="2147469898"/>
        </pc:sldMkLst>
      </pc:sldChg>
      <pc:sldChg chg="ord">
        <pc:chgData name="Alex Powers" userId="ae4a1fc7-4395-46d3-b2f1-3b3c37036ad1" providerId="ADAL" clId="{CA276D41-AFC9-4BEF-B6EE-46680A52C501}" dt="2022-09-21T17:40:00.043" v="761"/>
        <pc:sldMkLst>
          <pc:docMk/>
          <pc:sldMk cId="712941580" sldId="2147469902"/>
        </pc:sldMkLst>
      </pc:sldChg>
      <pc:sldChg chg="modSp mod">
        <pc:chgData name="Alex Powers" userId="ae4a1fc7-4395-46d3-b2f1-3b3c37036ad1" providerId="ADAL" clId="{CA276D41-AFC9-4BEF-B6EE-46680A52C501}" dt="2022-09-21T17:25:03.462" v="747" actId="5793"/>
        <pc:sldMkLst>
          <pc:docMk/>
          <pc:sldMk cId="1496469467" sldId="2147469903"/>
        </pc:sldMkLst>
        <pc:spChg chg="mod">
          <ac:chgData name="Alex Powers" userId="ae4a1fc7-4395-46d3-b2f1-3b3c37036ad1" providerId="ADAL" clId="{CA276D41-AFC9-4BEF-B6EE-46680A52C501}" dt="2022-09-21T17:25:03.462" v="747" actId="5793"/>
          <ac:spMkLst>
            <pc:docMk/>
            <pc:sldMk cId="1496469467" sldId="2147469903"/>
            <ac:spMk id="15" creationId="{86A6193E-2B4C-463B-85D2-5F86D7866537}"/>
          </ac:spMkLst>
        </pc:spChg>
      </pc:sldChg>
      <pc:sldChg chg="addSp delSp modSp mod modNotesTx">
        <pc:chgData name="Alex Powers" userId="ae4a1fc7-4395-46d3-b2f1-3b3c37036ad1" providerId="ADAL" clId="{CA276D41-AFC9-4BEF-B6EE-46680A52C501}" dt="2022-09-22T14:16:37.250" v="2671" actId="478"/>
        <pc:sldMkLst>
          <pc:docMk/>
          <pc:sldMk cId="2306054761" sldId="2147469912"/>
        </pc:sldMkLst>
        <pc:spChg chg="add del mod">
          <ac:chgData name="Alex Powers" userId="ae4a1fc7-4395-46d3-b2f1-3b3c37036ad1" providerId="ADAL" clId="{CA276D41-AFC9-4BEF-B6EE-46680A52C501}" dt="2022-09-22T14:16:37.250" v="2671" actId="478"/>
          <ac:spMkLst>
            <pc:docMk/>
            <pc:sldMk cId="2306054761" sldId="2147469912"/>
            <ac:spMk id="8" creationId="{EBC11F44-05F1-C9E2-53FE-8F9F4F9EA53B}"/>
          </ac:spMkLst>
        </pc:spChg>
        <pc:spChg chg="mod">
          <ac:chgData name="Alex Powers" userId="ae4a1fc7-4395-46d3-b2f1-3b3c37036ad1" providerId="ADAL" clId="{CA276D41-AFC9-4BEF-B6EE-46680A52C501}" dt="2022-09-21T20:15:42.099" v="957" actId="1076"/>
          <ac:spMkLst>
            <pc:docMk/>
            <pc:sldMk cId="2306054761" sldId="2147469912"/>
            <ac:spMk id="9" creationId="{9EDAAD71-59F0-47EB-A15F-ED5FDCDB2D68}"/>
          </ac:spMkLst>
        </pc:spChg>
        <pc:grpChg chg="mod">
          <ac:chgData name="Alex Powers" userId="ae4a1fc7-4395-46d3-b2f1-3b3c37036ad1" providerId="ADAL" clId="{CA276D41-AFC9-4BEF-B6EE-46680A52C501}" dt="2022-09-21T20:15:42.099" v="957" actId="1076"/>
          <ac:grpSpMkLst>
            <pc:docMk/>
            <pc:sldMk cId="2306054761" sldId="2147469912"/>
            <ac:grpSpMk id="10" creationId="{DB109C48-152A-4DD3-8A78-FA711538DE1B}"/>
          </ac:grpSpMkLst>
        </pc:grpChg>
        <pc:picChg chg="mod">
          <ac:chgData name="Alex Powers" userId="ae4a1fc7-4395-46d3-b2f1-3b3c37036ad1" providerId="ADAL" clId="{CA276D41-AFC9-4BEF-B6EE-46680A52C501}" dt="2022-09-21T20:15:42.099" v="957" actId="1076"/>
          <ac:picMkLst>
            <pc:docMk/>
            <pc:sldMk cId="2306054761" sldId="2147469912"/>
            <ac:picMk id="6" creationId="{34434C73-DDEB-4036-B9A7-7A9B00F88D75}"/>
          </ac:picMkLst>
        </pc:picChg>
        <pc:picChg chg="add del mod">
          <ac:chgData name="Alex Powers" userId="ae4a1fc7-4395-46d3-b2f1-3b3c37036ad1" providerId="ADAL" clId="{CA276D41-AFC9-4BEF-B6EE-46680A52C501}" dt="2022-09-22T14:16:33.945" v="2670" actId="478"/>
          <ac:picMkLst>
            <pc:docMk/>
            <pc:sldMk cId="2306054761" sldId="2147469912"/>
            <ac:picMk id="7" creationId="{1B2AAE96-4716-0EDC-6EEF-A389B69A55FB}"/>
          </ac:picMkLst>
        </pc:picChg>
      </pc:sldChg>
      <pc:sldChg chg="delSp modSp mod">
        <pc:chgData name="Alex Powers" userId="ae4a1fc7-4395-46d3-b2f1-3b3c37036ad1" providerId="ADAL" clId="{CA276D41-AFC9-4BEF-B6EE-46680A52C501}" dt="2022-09-21T14:30:41.208" v="674" actId="478"/>
        <pc:sldMkLst>
          <pc:docMk/>
          <pc:sldMk cId="749599461" sldId="2147469916"/>
        </pc:sldMkLst>
        <pc:spChg chg="mod">
          <ac:chgData name="Alex Powers" userId="ae4a1fc7-4395-46d3-b2f1-3b3c37036ad1" providerId="ADAL" clId="{CA276D41-AFC9-4BEF-B6EE-46680A52C501}" dt="2022-09-21T14:30:29.098" v="673" actId="20577"/>
          <ac:spMkLst>
            <pc:docMk/>
            <pc:sldMk cId="749599461" sldId="2147469916"/>
            <ac:spMk id="6" creationId="{ACA0514C-E1EC-4C45-A770-147BC7DAEBF7}"/>
          </ac:spMkLst>
        </pc:spChg>
        <pc:spChg chg="del">
          <ac:chgData name="Alex Powers" userId="ae4a1fc7-4395-46d3-b2f1-3b3c37036ad1" providerId="ADAL" clId="{CA276D41-AFC9-4BEF-B6EE-46680A52C501}" dt="2022-09-21T14:30:41.208" v="674" actId="478"/>
          <ac:spMkLst>
            <pc:docMk/>
            <pc:sldMk cId="749599461" sldId="2147469916"/>
            <ac:spMk id="8" creationId="{1CA714EF-26F6-4959-AFF5-A6EE5BA38B90}"/>
          </ac:spMkLst>
        </pc:spChg>
      </pc:sldChg>
      <pc:sldChg chg="addSp delSp modSp mod delAnim modAnim">
        <pc:chgData name="Alex Powers" userId="ae4a1fc7-4395-46d3-b2f1-3b3c37036ad1" providerId="ADAL" clId="{CA276D41-AFC9-4BEF-B6EE-46680A52C501}" dt="2022-09-21T13:06:26.713" v="231" actId="255"/>
        <pc:sldMkLst>
          <pc:docMk/>
          <pc:sldMk cId="1624631161" sldId="2147469920"/>
        </pc:sldMkLst>
        <pc:spChg chg="add mod">
          <ac:chgData name="Alex Powers" userId="ae4a1fc7-4395-46d3-b2f1-3b3c37036ad1" providerId="ADAL" clId="{CA276D41-AFC9-4BEF-B6EE-46680A52C501}" dt="2022-09-21T12:55:17.562" v="49"/>
          <ac:spMkLst>
            <pc:docMk/>
            <pc:sldMk cId="1624631161" sldId="2147469920"/>
            <ac:spMk id="5" creationId="{05E330C4-F1DE-71DE-4952-E0D1B5DFF0D5}"/>
          </ac:spMkLst>
        </pc:spChg>
        <pc:spChg chg="add mod">
          <ac:chgData name="Alex Powers" userId="ae4a1fc7-4395-46d3-b2f1-3b3c37036ad1" providerId="ADAL" clId="{CA276D41-AFC9-4BEF-B6EE-46680A52C501}" dt="2022-09-21T12:55:17.562" v="49"/>
          <ac:spMkLst>
            <pc:docMk/>
            <pc:sldMk cId="1624631161" sldId="2147469920"/>
            <ac:spMk id="6" creationId="{23073343-2BB2-0B4E-2A8D-E64838C10AE5}"/>
          </ac:spMkLst>
        </pc:spChg>
        <pc:spChg chg="del mod topLvl">
          <ac:chgData name="Alex Powers" userId="ae4a1fc7-4395-46d3-b2f1-3b3c37036ad1" providerId="ADAL" clId="{CA276D41-AFC9-4BEF-B6EE-46680A52C501}" dt="2022-09-21T12:55:56.312" v="54" actId="478"/>
          <ac:spMkLst>
            <pc:docMk/>
            <pc:sldMk cId="1624631161" sldId="2147469920"/>
            <ac:spMk id="9" creationId="{D41CD8EE-42FC-4CD0-F82C-3CE408FBED00}"/>
          </ac:spMkLst>
        </pc:spChg>
        <pc:spChg chg="del mod topLvl">
          <ac:chgData name="Alex Powers" userId="ae4a1fc7-4395-46d3-b2f1-3b3c37036ad1" providerId="ADAL" clId="{CA276D41-AFC9-4BEF-B6EE-46680A52C501}" dt="2022-09-21T12:55:54.397" v="53" actId="478"/>
          <ac:spMkLst>
            <pc:docMk/>
            <pc:sldMk cId="1624631161" sldId="2147469920"/>
            <ac:spMk id="13" creationId="{63644999-0D69-2249-6AF9-02A6D58C5FBC}"/>
          </ac:spMkLst>
        </pc:spChg>
        <pc:spChg chg="mod">
          <ac:chgData name="Alex Powers" userId="ae4a1fc7-4395-46d3-b2f1-3b3c37036ad1" providerId="ADAL" clId="{CA276D41-AFC9-4BEF-B6EE-46680A52C501}" dt="2022-09-21T13:04:12.328" v="145"/>
          <ac:spMkLst>
            <pc:docMk/>
            <pc:sldMk cId="1624631161" sldId="2147469920"/>
            <ac:spMk id="17" creationId="{8136AF6F-9DC5-ED2A-6A9F-0A8937966801}"/>
          </ac:spMkLst>
        </pc:spChg>
        <pc:spChg chg="del mod">
          <ac:chgData name="Alex Powers" userId="ae4a1fc7-4395-46d3-b2f1-3b3c37036ad1" providerId="ADAL" clId="{CA276D41-AFC9-4BEF-B6EE-46680A52C501}" dt="2022-09-21T13:04:19.802" v="146" actId="478"/>
          <ac:spMkLst>
            <pc:docMk/>
            <pc:sldMk cId="1624631161" sldId="2147469920"/>
            <ac:spMk id="18" creationId="{96E57295-BC3E-D194-427C-2BDBAC78AA3F}"/>
          </ac:spMkLst>
        </pc:spChg>
        <pc:grpChg chg="add mod">
          <ac:chgData name="Alex Powers" userId="ae4a1fc7-4395-46d3-b2f1-3b3c37036ad1" providerId="ADAL" clId="{CA276D41-AFC9-4BEF-B6EE-46680A52C501}" dt="2022-09-21T12:55:17.562" v="49"/>
          <ac:grpSpMkLst>
            <pc:docMk/>
            <pc:sldMk cId="1624631161" sldId="2147469920"/>
            <ac:grpSpMk id="4" creationId="{68E0C597-E853-1FE7-63FB-93F9D70E1D27}"/>
          </ac:grpSpMkLst>
        </pc:grpChg>
        <pc:grpChg chg="add del mod">
          <ac:chgData name="Alex Powers" userId="ae4a1fc7-4395-46d3-b2f1-3b3c37036ad1" providerId="ADAL" clId="{CA276D41-AFC9-4BEF-B6EE-46680A52C501}" dt="2022-09-21T12:55:54.397" v="53" actId="478"/>
          <ac:grpSpMkLst>
            <pc:docMk/>
            <pc:sldMk cId="1624631161" sldId="2147469920"/>
            <ac:grpSpMk id="8" creationId="{95221E7C-8D94-397E-7B27-08B0D379F86B}"/>
          </ac:grpSpMkLst>
        </pc:grpChg>
        <pc:grpChg chg="add mod">
          <ac:chgData name="Alex Powers" userId="ae4a1fc7-4395-46d3-b2f1-3b3c37036ad1" providerId="ADAL" clId="{CA276D41-AFC9-4BEF-B6EE-46680A52C501}" dt="2022-09-21T13:04:28.270" v="149" actId="1076"/>
          <ac:grpSpMkLst>
            <pc:docMk/>
            <pc:sldMk cId="1624631161" sldId="2147469920"/>
            <ac:grpSpMk id="14" creationId="{11952C96-310E-CEFD-9CFE-6C2F1F9B0E2B}"/>
          </ac:grpSpMkLst>
        </pc:grpChg>
        <pc:grpChg chg="del mod">
          <ac:chgData name="Alex Powers" userId="ae4a1fc7-4395-46d3-b2f1-3b3c37036ad1" providerId="ADAL" clId="{CA276D41-AFC9-4BEF-B6EE-46680A52C501}" dt="2022-09-21T13:04:19.802" v="146" actId="478"/>
          <ac:grpSpMkLst>
            <pc:docMk/>
            <pc:sldMk cId="1624631161" sldId="2147469920"/>
            <ac:grpSpMk id="16" creationId="{52ACBED0-2CB5-2B0F-7E22-498B41236602}"/>
          </ac:grpSpMkLst>
        </pc:grpChg>
        <pc:graphicFrameChg chg="add del mod">
          <ac:chgData name="Alex Powers" userId="ae4a1fc7-4395-46d3-b2f1-3b3c37036ad1" providerId="ADAL" clId="{CA276D41-AFC9-4BEF-B6EE-46680A52C501}" dt="2022-09-21T13:04:24.611" v="147" actId="478"/>
          <ac:graphicFrameMkLst>
            <pc:docMk/>
            <pc:sldMk cId="1624631161" sldId="2147469920"/>
            <ac:graphicFrameMk id="7" creationId="{DD514C14-4D57-8C9E-BAC2-3DE490264AD4}"/>
          </ac:graphicFrameMkLst>
        </pc:graphicFrameChg>
        <pc:graphicFrameChg chg="add del mod">
          <ac:chgData name="Alex Powers" userId="ae4a1fc7-4395-46d3-b2f1-3b3c37036ad1" providerId="ADAL" clId="{CA276D41-AFC9-4BEF-B6EE-46680A52C501}" dt="2022-09-21T12:55:34.817" v="52" actId="478"/>
          <ac:graphicFrameMkLst>
            <pc:docMk/>
            <pc:sldMk cId="1624631161" sldId="2147469920"/>
            <ac:graphicFrameMk id="10" creationId="{3BAA95FF-C8EC-437C-9FC4-0AA3DA18D6B2}"/>
          </ac:graphicFrameMkLst>
        </pc:graphicFrameChg>
        <pc:graphicFrameChg chg="mod modGraphic">
          <ac:chgData name="Alex Powers" userId="ae4a1fc7-4395-46d3-b2f1-3b3c37036ad1" providerId="ADAL" clId="{CA276D41-AFC9-4BEF-B6EE-46680A52C501}" dt="2022-09-21T13:06:26.713" v="231" actId="255"/>
          <ac:graphicFrameMkLst>
            <pc:docMk/>
            <pc:sldMk cId="1624631161" sldId="2147469920"/>
            <ac:graphicFrameMk id="15" creationId="{2C5690BC-FACB-3733-E199-C3FC0F11D9E6}"/>
          </ac:graphicFrameMkLst>
        </pc:graphicFrameChg>
      </pc:sldChg>
      <pc:sldChg chg="addSp delSp modSp del mod">
        <pc:chgData name="Alex Powers" userId="ae4a1fc7-4395-46d3-b2f1-3b3c37036ad1" providerId="ADAL" clId="{CA276D41-AFC9-4BEF-B6EE-46680A52C501}" dt="2022-09-21T13:04:04.317" v="144" actId="47"/>
        <pc:sldMkLst>
          <pc:docMk/>
          <pc:sldMk cId="2012810716" sldId="2147469921"/>
        </pc:sldMkLst>
        <pc:spChg chg="mod">
          <ac:chgData name="Alex Powers" userId="ae4a1fc7-4395-46d3-b2f1-3b3c37036ad1" providerId="ADAL" clId="{CA276D41-AFC9-4BEF-B6EE-46680A52C501}" dt="2022-09-21T13:03:02.149" v="131" actId="14100"/>
          <ac:spMkLst>
            <pc:docMk/>
            <pc:sldMk cId="2012810716" sldId="2147469921"/>
            <ac:spMk id="3" creationId="{FCE6285D-7541-4859-AA62-FA584FAB1695}"/>
          </ac:spMkLst>
        </pc:spChg>
        <pc:spChg chg="add mod">
          <ac:chgData name="Alex Powers" userId="ae4a1fc7-4395-46d3-b2f1-3b3c37036ad1" providerId="ADAL" clId="{CA276D41-AFC9-4BEF-B6EE-46680A52C501}" dt="2022-09-21T13:02:15.315" v="98"/>
          <ac:spMkLst>
            <pc:docMk/>
            <pc:sldMk cId="2012810716" sldId="2147469921"/>
            <ac:spMk id="16" creationId="{92830961-0868-E843-A9DB-A7DE246B25D9}"/>
          </ac:spMkLst>
        </pc:spChg>
        <pc:spChg chg="add mod">
          <ac:chgData name="Alex Powers" userId="ae4a1fc7-4395-46d3-b2f1-3b3c37036ad1" providerId="ADAL" clId="{CA276D41-AFC9-4BEF-B6EE-46680A52C501}" dt="2022-09-21T13:02:15.315" v="98"/>
          <ac:spMkLst>
            <pc:docMk/>
            <pc:sldMk cId="2012810716" sldId="2147469921"/>
            <ac:spMk id="17" creationId="{FC3B5CB0-8FDE-C874-BA5E-1A42584EACC0}"/>
          </ac:spMkLst>
        </pc:spChg>
        <pc:spChg chg="add del">
          <ac:chgData name="Alex Powers" userId="ae4a1fc7-4395-46d3-b2f1-3b3c37036ad1" providerId="ADAL" clId="{CA276D41-AFC9-4BEF-B6EE-46680A52C501}" dt="2022-09-21T13:03:56.056" v="143" actId="22"/>
          <ac:spMkLst>
            <pc:docMk/>
            <pc:sldMk cId="2012810716" sldId="2147469921"/>
            <ac:spMk id="22" creationId="{496F64E3-C6EE-B42F-A63C-3D3873E53A1B}"/>
          </ac:spMkLst>
        </pc:spChg>
        <pc:spChg chg="mod">
          <ac:chgData name="Alex Powers" userId="ae4a1fc7-4395-46d3-b2f1-3b3c37036ad1" providerId="ADAL" clId="{CA276D41-AFC9-4BEF-B6EE-46680A52C501}" dt="2022-09-21T13:03:34.758" v="135"/>
          <ac:spMkLst>
            <pc:docMk/>
            <pc:sldMk cId="2012810716" sldId="2147469921"/>
            <ac:spMk id="26" creationId="{AA0BBA0E-FCEA-B1FC-18D3-C3C6B597D602}"/>
          </ac:spMkLst>
        </pc:spChg>
        <pc:spChg chg="mod">
          <ac:chgData name="Alex Powers" userId="ae4a1fc7-4395-46d3-b2f1-3b3c37036ad1" providerId="ADAL" clId="{CA276D41-AFC9-4BEF-B6EE-46680A52C501}" dt="2022-09-21T13:03:34.758" v="135"/>
          <ac:spMkLst>
            <pc:docMk/>
            <pc:sldMk cId="2012810716" sldId="2147469921"/>
            <ac:spMk id="27" creationId="{2452B247-7E39-7E15-13C4-6074EA10166E}"/>
          </ac:spMkLst>
        </pc:spChg>
        <pc:grpChg chg="add del mod">
          <ac:chgData name="Alex Powers" userId="ae4a1fc7-4395-46d3-b2f1-3b3c37036ad1" providerId="ADAL" clId="{CA276D41-AFC9-4BEF-B6EE-46680A52C501}" dt="2022-09-21T13:02:07.756" v="96" actId="478"/>
          <ac:grpSpMkLst>
            <pc:docMk/>
            <pc:sldMk cId="2012810716" sldId="2147469921"/>
            <ac:grpSpMk id="7" creationId="{3978680E-9725-4756-9EAA-DE22E173E35E}"/>
          </ac:grpSpMkLst>
        </pc:grpChg>
        <pc:grpChg chg="add mod">
          <ac:chgData name="Alex Powers" userId="ae4a1fc7-4395-46d3-b2f1-3b3c37036ad1" providerId="ADAL" clId="{CA276D41-AFC9-4BEF-B6EE-46680A52C501}" dt="2022-09-21T13:02:15.315" v="98"/>
          <ac:grpSpMkLst>
            <pc:docMk/>
            <pc:sldMk cId="2012810716" sldId="2147469921"/>
            <ac:grpSpMk id="14" creationId="{B67C8B6B-B81F-A859-DF50-E74BCBD7CB5D}"/>
          </ac:grpSpMkLst>
        </pc:grpChg>
        <pc:grpChg chg="add del mod ord">
          <ac:chgData name="Alex Powers" userId="ae4a1fc7-4395-46d3-b2f1-3b3c37036ad1" providerId="ADAL" clId="{CA276D41-AFC9-4BEF-B6EE-46680A52C501}" dt="2022-09-21T13:03:54.896" v="142"/>
          <ac:grpSpMkLst>
            <pc:docMk/>
            <pc:sldMk cId="2012810716" sldId="2147469921"/>
            <ac:grpSpMk id="23" creationId="{21497957-DA0D-6B32-0328-7BF951AC1F3B}"/>
          </ac:grpSpMkLst>
        </pc:grpChg>
        <pc:grpChg chg="mod topLvl">
          <ac:chgData name="Alex Powers" userId="ae4a1fc7-4395-46d3-b2f1-3b3c37036ad1" providerId="ADAL" clId="{CA276D41-AFC9-4BEF-B6EE-46680A52C501}" dt="2022-09-21T13:03:50.897" v="140" actId="478"/>
          <ac:grpSpMkLst>
            <pc:docMk/>
            <pc:sldMk cId="2012810716" sldId="2147469921"/>
            <ac:grpSpMk id="25" creationId="{54E27AA0-F91E-49CD-6A26-7343AF371357}"/>
          </ac:grpSpMkLst>
        </pc:grpChg>
        <pc:graphicFrameChg chg="add del mod ord">
          <ac:chgData name="Alex Powers" userId="ae4a1fc7-4395-46d3-b2f1-3b3c37036ad1" providerId="ADAL" clId="{CA276D41-AFC9-4BEF-B6EE-46680A52C501}" dt="2022-09-21T13:01:56.702" v="93" actId="22"/>
          <ac:graphicFrameMkLst>
            <pc:docMk/>
            <pc:sldMk cId="2012810716" sldId="2147469921"/>
            <ac:graphicFrameMk id="10" creationId="{037E0C53-B19A-0FB9-4A8A-5F52B57DE8BA}"/>
          </ac:graphicFrameMkLst>
        </pc:graphicFrameChg>
        <pc:graphicFrameChg chg="add mod ord">
          <ac:chgData name="Alex Powers" userId="ae4a1fc7-4395-46d3-b2f1-3b3c37036ad1" providerId="ADAL" clId="{CA276D41-AFC9-4BEF-B6EE-46680A52C501}" dt="2022-09-21T13:03:16.459" v="134" actId="20577"/>
          <ac:graphicFrameMkLst>
            <pc:docMk/>
            <pc:sldMk cId="2012810716" sldId="2147469921"/>
            <ac:graphicFrameMk id="19" creationId="{D3B473F6-E66F-FD0F-C021-A8DE90D76088}"/>
          </ac:graphicFrameMkLst>
        </pc:graphicFrameChg>
        <pc:graphicFrameChg chg="add del mod topLvl">
          <ac:chgData name="Alex Powers" userId="ae4a1fc7-4395-46d3-b2f1-3b3c37036ad1" providerId="ADAL" clId="{CA276D41-AFC9-4BEF-B6EE-46680A52C501}" dt="2022-09-21T13:03:50.897" v="140" actId="478"/>
          <ac:graphicFrameMkLst>
            <pc:docMk/>
            <pc:sldMk cId="2012810716" sldId="2147469921"/>
            <ac:graphicFrameMk id="24" creationId="{FC4D5457-4376-8B35-69DA-1AF785102F69}"/>
          </ac:graphicFrameMkLst>
        </pc:graphicFrameChg>
      </pc:sldChg>
      <pc:sldChg chg="modSp mod">
        <pc:chgData name="Alex Powers" userId="ae4a1fc7-4395-46d3-b2f1-3b3c37036ad1" providerId="ADAL" clId="{CA276D41-AFC9-4BEF-B6EE-46680A52C501}" dt="2022-09-22T15:14:57.214" v="5303" actId="20577"/>
        <pc:sldMkLst>
          <pc:docMk/>
          <pc:sldMk cId="3668029706" sldId="2147469924"/>
        </pc:sldMkLst>
        <pc:spChg chg="mod">
          <ac:chgData name="Alex Powers" userId="ae4a1fc7-4395-46d3-b2f1-3b3c37036ad1" providerId="ADAL" clId="{CA276D41-AFC9-4BEF-B6EE-46680A52C501}" dt="2022-09-22T15:14:57.214" v="5303" actId="20577"/>
          <ac:spMkLst>
            <pc:docMk/>
            <pc:sldMk cId="3668029706" sldId="2147469924"/>
            <ac:spMk id="2" creationId="{4BEDC80E-304E-4653-AE93-151A1465E98B}"/>
          </ac:spMkLst>
        </pc:spChg>
      </pc:sldChg>
      <pc:sldChg chg="mod modShow">
        <pc:chgData name="Alex Powers" userId="ae4a1fc7-4395-46d3-b2f1-3b3c37036ad1" providerId="ADAL" clId="{CA276D41-AFC9-4BEF-B6EE-46680A52C501}" dt="2022-09-21T17:25:16.234" v="748" actId="729"/>
        <pc:sldMkLst>
          <pc:docMk/>
          <pc:sldMk cId="2112540459" sldId="2147469925"/>
        </pc:sldMkLst>
      </pc:sldChg>
      <pc:sldChg chg="mod modTransition modShow">
        <pc:chgData name="Alex Powers" userId="ae4a1fc7-4395-46d3-b2f1-3b3c37036ad1" providerId="ADAL" clId="{CA276D41-AFC9-4BEF-B6EE-46680A52C501}" dt="2022-09-21T17:27:26.892" v="750" actId="729"/>
        <pc:sldMkLst>
          <pc:docMk/>
          <pc:sldMk cId="227054782" sldId="2147469926"/>
        </pc:sldMkLst>
      </pc:sldChg>
      <pc:sldChg chg="del">
        <pc:chgData name="Alex Powers" userId="ae4a1fc7-4395-46d3-b2f1-3b3c37036ad1" providerId="ADAL" clId="{CA276D41-AFC9-4BEF-B6EE-46680A52C501}" dt="2022-09-22T15:20:06.435" v="5357" actId="47"/>
        <pc:sldMkLst>
          <pc:docMk/>
          <pc:sldMk cId="2159753941" sldId="2147469944"/>
        </pc:sldMkLst>
      </pc:sldChg>
      <pc:sldChg chg="del">
        <pc:chgData name="Alex Powers" userId="ae4a1fc7-4395-46d3-b2f1-3b3c37036ad1" providerId="ADAL" clId="{CA276D41-AFC9-4BEF-B6EE-46680A52C501}" dt="2022-09-22T15:20:09.399" v="5358" actId="47"/>
        <pc:sldMkLst>
          <pc:docMk/>
          <pc:sldMk cId="2747736574" sldId="2147469955"/>
        </pc:sldMkLst>
      </pc:sldChg>
      <pc:sldChg chg="add del">
        <pc:chgData name="Alex Powers" userId="ae4a1fc7-4395-46d3-b2f1-3b3c37036ad1" providerId="ADAL" clId="{CA276D41-AFC9-4BEF-B6EE-46680A52C501}" dt="2022-09-21T17:56:13.495" v="788"/>
        <pc:sldMkLst>
          <pc:docMk/>
          <pc:sldMk cId="304540777" sldId="2147469961"/>
        </pc:sldMkLst>
      </pc:sldChg>
      <pc:sldChg chg="add del">
        <pc:chgData name="Alex Powers" userId="ae4a1fc7-4395-46d3-b2f1-3b3c37036ad1" providerId="ADAL" clId="{CA276D41-AFC9-4BEF-B6EE-46680A52C501}" dt="2022-09-22T15:16:20.165" v="5308" actId="2696"/>
        <pc:sldMkLst>
          <pc:docMk/>
          <pc:sldMk cId="855569285" sldId="2147469961"/>
        </pc:sldMkLst>
      </pc:sldChg>
      <pc:sldChg chg="add del">
        <pc:chgData name="Alex Powers" userId="ae4a1fc7-4395-46d3-b2f1-3b3c37036ad1" providerId="ADAL" clId="{CA276D41-AFC9-4BEF-B6EE-46680A52C501}" dt="2022-09-22T15:15:28.830" v="5306" actId="2696"/>
        <pc:sldMkLst>
          <pc:docMk/>
          <pc:sldMk cId="1376247916" sldId="2147469961"/>
        </pc:sldMkLst>
      </pc:sldChg>
      <pc:sldChg chg="add">
        <pc:chgData name="Alex Powers" userId="ae4a1fc7-4395-46d3-b2f1-3b3c37036ad1" providerId="ADAL" clId="{CA276D41-AFC9-4BEF-B6EE-46680A52C501}" dt="2022-09-22T15:16:27.867" v="5309"/>
        <pc:sldMkLst>
          <pc:docMk/>
          <pc:sldMk cId="1605086997" sldId="2147469961"/>
        </pc:sldMkLst>
      </pc:sldChg>
      <pc:sldChg chg="add del">
        <pc:chgData name="Alex Powers" userId="ae4a1fc7-4395-46d3-b2f1-3b3c37036ad1" providerId="ADAL" clId="{CA276D41-AFC9-4BEF-B6EE-46680A52C501}" dt="2022-09-21T20:21:20.476" v="1021" actId="2696"/>
        <pc:sldMkLst>
          <pc:docMk/>
          <pc:sldMk cId="2492008851" sldId="2147469961"/>
        </pc:sldMkLst>
      </pc:sldChg>
      <pc:sldChg chg="del">
        <pc:chgData name="Alex Powers" userId="ae4a1fc7-4395-46d3-b2f1-3b3c37036ad1" providerId="ADAL" clId="{CA276D41-AFC9-4BEF-B6EE-46680A52C501}" dt="2022-09-21T17:56:01.790" v="786" actId="2696"/>
        <pc:sldMkLst>
          <pc:docMk/>
          <pc:sldMk cId="3390366517" sldId="2147469961"/>
        </pc:sldMkLst>
      </pc:sldChg>
      <pc:sldChg chg="add del">
        <pc:chgData name="Alex Powers" userId="ae4a1fc7-4395-46d3-b2f1-3b3c37036ad1" providerId="ADAL" clId="{CA276D41-AFC9-4BEF-B6EE-46680A52C501}" dt="2022-09-21T17:56:13.495" v="788"/>
        <pc:sldMkLst>
          <pc:docMk/>
          <pc:sldMk cId="37219416" sldId="2147469962"/>
        </pc:sldMkLst>
      </pc:sldChg>
      <pc:sldChg chg="add del">
        <pc:chgData name="Alex Powers" userId="ae4a1fc7-4395-46d3-b2f1-3b3c37036ad1" providerId="ADAL" clId="{CA276D41-AFC9-4BEF-B6EE-46680A52C501}" dt="2022-09-22T15:15:28.830" v="5306" actId="2696"/>
        <pc:sldMkLst>
          <pc:docMk/>
          <pc:sldMk cId="162652409" sldId="2147469962"/>
        </pc:sldMkLst>
      </pc:sldChg>
      <pc:sldChg chg="add del">
        <pc:chgData name="Alex Powers" userId="ae4a1fc7-4395-46d3-b2f1-3b3c37036ad1" providerId="ADAL" clId="{CA276D41-AFC9-4BEF-B6EE-46680A52C501}" dt="2022-09-21T20:21:20.476" v="1021" actId="2696"/>
        <pc:sldMkLst>
          <pc:docMk/>
          <pc:sldMk cId="283564868" sldId="2147469962"/>
        </pc:sldMkLst>
      </pc:sldChg>
      <pc:sldChg chg="add del">
        <pc:chgData name="Alex Powers" userId="ae4a1fc7-4395-46d3-b2f1-3b3c37036ad1" providerId="ADAL" clId="{CA276D41-AFC9-4BEF-B6EE-46680A52C501}" dt="2022-09-22T15:16:20.165" v="5308" actId="2696"/>
        <pc:sldMkLst>
          <pc:docMk/>
          <pc:sldMk cId="430296161" sldId="2147469962"/>
        </pc:sldMkLst>
      </pc:sldChg>
      <pc:sldChg chg="del">
        <pc:chgData name="Alex Powers" userId="ae4a1fc7-4395-46d3-b2f1-3b3c37036ad1" providerId="ADAL" clId="{CA276D41-AFC9-4BEF-B6EE-46680A52C501}" dt="2022-09-21T17:56:01.790" v="786" actId="2696"/>
        <pc:sldMkLst>
          <pc:docMk/>
          <pc:sldMk cId="2411012035" sldId="2147469962"/>
        </pc:sldMkLst>
      </pc:sldChg>
      <pc:sldChg chg="addSp modSp add mod">
        <pc:chgData name="Alex Powers" userId="ae4a1fc7-4395-46d3-b2f1-3b3c37036ad1" providerId="ADAL" clId="{CA276D41-AFC9-4BEF-B6EE-46680A52C501}" dt="2022-09-22T15:18:12.673" v="5344" actId="14100"/>
        <pc:sldMkLst>
          <pc:docMk/>
          <pc:sldMk cId="3615317182" sldId="2147469962"/>
        </pc:sldMkLst>
        <pc:spChg chg="mod">
          <ac:chgData name="Alex Powers" userId="ae4a1fc7-4395-46d3-b2f1-3b3c37036ad1" providerId="ADAL" clId="{CA276D41-AFC9-4BEF-B6EE-46680A52C501}" dt="2022-09-22T15:17:48.084" v="5339" actId="14100"/>
          <ac:spMkLst>
            <pc:docMk/>
            <pc:sldMk cId="3615317182" sldId="2147469962"/>
            <ac:spMk id="2" creationId="{8EE97EF5-38AA-4A3B-8CE7-97EAA8F80FCF}"/>
          </ac:spMkLst>
        </pc:spChg>
        <pc:spChg chg="add mod">
          <ac:chgData name="Alex Powers" userId="ae4a1fc7-4395-46d3-b2f1-3b3c37036ad1" providerId="ADAL" clId="{CA276D41-AFC9-4BEF-B6EE-46680A52C501}" dt="2022-09-22T15:17:29.254" v="5323" actId="14100"/>
          <ac:spMkLst>
            <pc:docMk/>
            <pc:sldMk cId="3615317182" sldId="2147469962"/>
            <ac:spMk id="4" creationId="{015045CC-9A8C-C42B-629A-8665AE652264}"/>
          </ac:spMkLst>
        </pc:spChg>
        <pc:spChg chg="mod">
          <ac:chgData name="Alex Powers" userId="ae4a1fc7-4395-46d3-b2f1-3b3c37036ad1" providerId="ADAL" clId="{CA276D41-AFC9-4BEF-B6EE-46680A52C501}" dt="2022-09-22T15:18:12.673" v="5344" actId="14100"/>
          <ac:spMkLst>
            <pc:docMk/>
            <pc:sldMk cId="3615317182" sldId="2147469962"/>
            <ac:spMk id="6" creationId="{DF69F015-8CE5-4366-86AB-8CE8086EFF1A}"/>
          </ac:spMkLst>
        </pc:spChg>
        <pc:picChg chg="mod">
          <ac:chgData name="Alex Powers" userId="ae4a1fc7-4395-46d3-b2f1-3b3c37036ad1" providerId="ADAL" clId="{CA276D41-AFC9-4BEF-B6EE-46680A52C501}" dt="2022-09-22T15:17:10.849" v="5315" actId="1076"/>
          <ac:picMkLst>
            <pc:docMk/>
            <pc:sldMk cId="3615317182" sldId="2147469962"/>
            <ac:picMk id="5" creationId="{6B0E153C-D396-411A-8867-D58EA0933F1E}"/>
          </ac:picMkLst>
        </pc:picChg>
      </pc:sldChg>
      <pc:sldChg chg="del">
        <pc:chgData name="Alex Powers" userId="ae4a1fc7-4395-46d3-b2f1-3b3c37036ad1" providerId="ADAL" clId="{CA276D41-AFC9-4BEF-B6EE-46680A52C501}" dt="2022-09-21T17:56:01.790" v="786" actId="2696"/>
        <pc:sldMkLst>
          <pc:docMk/>
          <pc:sldMk cId="974734985" sldId="2147469963"/>
        </pc:sldMkLst>
      </pc:sldChg>
      <pc:sldChg chg="add del">
        <pc:chgData name="Alex Powers" userId="ae4a1fc7-4395-46d3-b2f1-3b3c37036ad1" providerId="ADAL" clId="{CA276D41-AFC9-4BEF-B6EE-46680A52C501}" dt="2022-09-21T17:56:13.495" v="788"/>
        <pc:sldMkLst>
          <pc:docMk/>
          <pc:sldMk cId="1515670225" sldId="2147469963"/>
        </pc:sldMkLst>
      </pc:sldChg>
      <pc:sldChg chg="add ord">
        <pc:chgData name="Alex Powers" userId="ae4a1fc7-4395-46d3-b2f1-3b3c37036ad1" providerId="ADAL" clId="{CA276D41-AFC9-4BEF-B6EE-46680A52C501}" dt="2022-09-21T20:20:05.948" v="1020"/>
        <pc:sldMkLst>
          <pc:docMk/>
          <pc:sldMk cId="2791043869" sldId="2147469963"/>
        </pc:sldMkLst>
      </pc:sldChg>
      <pc:sldChg chg="add">
        <pc:chgData name="Alex Powers" userId="ae4a1fc7-4395-46d3-b2f1-3b3c37036ad1" providerId="ADAL" clId="{CA276D41-AFC9-4BEF-B6EE-46680A52C501}" dt="2022-09-21T17:58:57.874" v="833"/>
        <pc:sldMkLst>
          <pc:docMk/>
          <pc:sldMk cId="88289558" sldId="2147469968"/>
        </pc:sldMkLst>
      </pc:sldChg>
      <pc:sldChg chg="del">
        <pc:chgData name="Alex Powers" userId="ae4a1fc7-4395-46d3-b2f1-3b3c37036ad1" providerId="ADAL" clId="{CA276D41-AFC9-4BEF-B6EE-46680A52C501}" dt="2022-09-21T17:58:52.384" v="832" actId="2696"/>
        <pc:sldMkLst>
          <pc:docMk/>
          <pc:sldMk cId="1681216240" sldId="2147469968"/>
        </pc:sldMkLst>
      </pc:sldChg>
      <pc:sldChg chg="del">
        <pc:chgData name="Alex Powers" userId="ae4a1fc7-4395-46d3-b2f1-3b3c37036ad1" providerId="ADAL" clId="{CA276D41-AFC9-4BEF-B6EE-46680A52C501}" dt="2022-09-21T17:58:52.384" v="832" actId="2696"/>
        <pc:sldMkLst>
          <pc:docMk/>
          <pc:sldMk cId="250733258" sldId="2147469969"/>
        </pc:sldMkLst>
      </pc:sldChg>
      <pc:sldChg chg="add">
        <pc:chgData name="Alex Powers" userId="ae4a1fc7-4395-46d3-b2f1-3b3c37036ad1" providerId="ADAL" clId="{CA276D41-AFC9-4BEF-B6EE-46680A52C501}" dt="2022-09-21T17:58:57.874" v="833"/>
        <pc:sldMkLst>
          <pc:docMk/>
          <pc:sldMk cId="2408342593" sldId="2147469969"/>
        </pc:sldMkLst>
      </pc:sldChg>
      <pc:sldChg chg="del mod modShow">
        <pc:chgData name="Alex Powers" userId="ae4a1fc7-4395-46d3-b2f1-3b3c37036ad1" providerId="ADAL" clId="{CA276D41-AFC9-4BEF-B6EE-46680A52C501}" dt="2022-09-21T17:56:01.790" v="786" actId="2696"/>
        <pc:sldMkLst>
          <pc:docMk/>
          <pc:sldMk cId="495822368" sldId="2147469972"/>
        </pc:sldMkLst>
      </pc:sldChg>
      <pc:sldChg chg="add del">
        <pc:chgData name="Alex Powers" userId="ae4a1fc7-4395-46d3-b2f1-3b3c37036ad1" providerId="ADAL" clId="{CA276D41-AFC9-4BEF-B6EE-46680A52C501}" dt="2022-09-21T17:56:51.800" v="796" actId="2696"/>
        <pc:sldMkLst>
          <pc:docMk/>
          <pc:sldMk cId="848442376" sldId="2147469972"/>
        </pc:sldMkLst>
      </pc:sldChg>
      <pc:sldChg chg="add del">
        <pc:chgData name="Alex Powers" userId="ae4a1fc7-4395-46d3-b2f1-3b3c37036ad1" providerId="ADAL" clId="{CA276D41-AFC9-4BEF-B6EE-46680A52C501}" dt="2022-09-21T17:56:13.495" v="788"/>
        <pc:sldMkLst>
          <pc:docMk/>
          <pc:sldMk cId="1498769623" sldId="2147469972"/>
        </pc:sldMkLst>
      </pc:sldChg>
      <pc:sldChg chg="add">
        <pc:chgData name="Alex Powers" userId="ae4a1fc7-4395-46d3-b2f1-3b3c37036ad1" providerId="ADAL" clId="{CA276D41-AFC9-4BEF-B6EE-46680A52C501}" dt="2022-09-21T17:56:55.544" v="797"/>
        <pc:sldMkLst>
          <pc:docMk/>
          <pc:sldMk cId="2513623041" sldId="2147469972"/>
        </pc:sldMkLst>
      </pc:sldChg>
      <pc:sldChg chg="del">
        <pc:chgData name="Alex Powers" userId="ae4a1fc7-4395-46d3-b2f1-3b3c37036ad1" providerId="ADAL" clId="{CA276D41-AFC9-4BEF-B6EE-46680A52C501}" dt="2022-09-21T17:49:48.811" v="763" actId="2696"/>
        <pc:sldMkLst>
          <pc:docMk/>
          <pc:sldMk cId="2431235446" sldId="2147469974"/>
        </pc:sldMkLst>
      </pc:sldChg>
      <pc:sldChg chg="add del">
        <pc:chgData name="Alex Powers" userId="ae4a1fc7-4395-46d3-b2f1-3b3c37036ad1" providerId="ADAL" clId="{CA276D41-AFC9-4BEF-B6EE-46680A52C501}" dt="2022-09-22T15:19:30.505" v="5353" actId="47"/>
        <pc:sldMkLst>
          <pc:docMk/>
          <pc:sldMk cId="4195060578" sldId="2147469974"/>
        </pc:sldMkLst>
      </pc:sldChg>
      <pc:sldChg chg="add">
        <pc:chgData name="Alex Powers" userId="ae4a1fc7-4395-46d3-b2f1-3b3c37036ad1" providerId="ADAL" clId="{CA276D41-AFC9-4BEF-B6EE-46680A52C501}" dt="2022-09-21T17:58:57.874" v="833"/>
        <pc:sldMkLst>
          <pc:docMk/>
          <pc:sldMk cId="409485467" sldId="2147469975"/>
        </pc:sldMkLst>
      </pc:sldChg>
      <pc:sldChg chg="del">
        <pc:chgData name="Alex Powers" userId="ae4a1fc7-4395-46d3-b2f1-3b3c37036ad1" providerId="ADAL" clId="{CA276D41-AFC9-4BEF-B6EE-46680A52C501}" dt="2022-09-21T17:58:52.384" v="832" actId="2696"/>
        <pc:sldMkLst>
          <pc:docMk/>
          <pc:sldMk cId="2829312780" sldId="2147469975"/>
        </pc:sldMkLst>
      </pc:sldChg>
      <pc:sldChg chg="mod modShow">
        <pc:chgData name="Alex Powers" userId="ae4a1fc7-4395-46d3-b2f1-3b3c37036ad1" providerId="ADAL" clId="{CA276D41-AFC9-4BEF-B6EE-46680A52C501}" dt="2022-09-21T18:00:06.597" v="837" actId="729"/>
        <pc:sldMkLst>
          <pc:docMk/>
          <pc:sldMk cId="1860000104" sldId="2147469978"/>
        </pc:sldMkLst>
      </pc:sldChg>
      <pc:sldChg chg="del">
        <pc:chgData name="Alex Powers" userId="ae4a1fc7-4395-46d3-b2f1-3b3c37036ad1" providerId="ADAL" clId="{CA276D41-AFC9-4BEF-B6EE-46680A52C501}" dt="2022-09-21T18:00:21.119" v="838" actId="2696"/>
        <pc:sldMkLst>
          <pc:docMk/>
          <pc:sldMk cId="309675713" sldId="2147469979"/>
        </pc:sldMkLst>
      </pc:sldChg>
      <pc:sldChg chg="add">
        <pc:chgData name="Alex Powers" userId="ae4a1fc7-4395-46d3-b2f1-3b3c37036ad1" providerId="ADAL" clId="{CA276D41-AFC9-4BEF-B6EE-46680A52C501}" dt="2022-09-21T18:00:27.263" v="839"/>
        <pc:sldMkLst>
          <pc:docMk/>
          <pc:sldMk cId="1646384809" sldId="2147469979"/>
        </pc:sldMkLst>
      </pc:sldChg>
      <pc:sldChg chg="add">
        <pc:chgData name="Alex Powers" userId="ae4a1fc7-4395-46d3-b2f1-3b3c37036ad1" providerId="ADAL" clId="{CA276D41-AFC9-4BEF-B6EE-46680A52C501}" dt="2022-09-22T15:16:27.867" v="5309"/>
        <pc:sldMkLst>
          <pc:docMk/>
          <pc:sldMk cId="590942111" sldId="2147469980"/>
        </pc:sldMkLst>
      </pc:sldChg>
      <pc:sldChg chg="add del">
        <pc:chgData name="Alex Powers" userId="ae4a1fc7-4395-46d3-b2f1-3b3c37036ad1" providerId="ADAL" clId="{CA276D41-AFC9-4BEF-B6EE-46680A52C501}" dt="2022-09-21T17:56:13.495" v="788"/>
        <pc:sldMkLst>
          <pc:docMk/>
          <pc:sldMk cId="609091890" sldId="2147469980"/>
        </pc:sldMkLst>
      </pc:sldChg>
      <pc:sldChg chg="add del">
        <pc:chgData name="Alex Powers" userId="ae4a1fc7-4395-46d3-b2f1-3b3c37036ad1" providerId="ADAL" clId="{CA276D41-AFC9-4BEF-B6EE-46680A52C501}" dt="2022-09-21T20:21:20.476" v="1021" actId="2696"/>
        <pc:sldMkLst>
          <pc:docMk/>
          <pc:sldMk cId="640485020" sldId="2147469980"/>
        </pc:sldMkLst>
      </pc:sldChg>
      <pc:sldChg chg="del">
        <pc:chgData name="Alex Powers" userId="ae4a1fc7-4395-46d3-b2f1-3b3c37036ad1" providerId="ADAL" clId="{CA276D41-AFC9-4BEF-B6EE-46680A52C501}" dt="2022-09-21T17:56:01.790" v="786" actId="2696"/>
        <pc:sldMkLst>
          <pc:docMk/>
          <pc:sldMk cId="1500576756" sldId="2147469980"/>
        </pc:sldMkLst>
      </pc:sldChg>
      <pc:sldChg chg="add del">
        <pc:chgData name="Alex Powers" userId="ae4a1fc7-4395-46d3-b2f1-3b3c37036ad1" providerId="ADAL" clId="{CA276D41-AFC9-4BEF-B6EE-46680A52C501}" dt="2022-09-22T15:15:28.830" v="5306" actId="2696"/>
        <pc:sldMkLst>
          <pc:docMk/>
          <pc:sldMk cId="2219463510" sldId="2147469980"/>
        </pc:sldMkLst>
      </pc:sldChg>
      <pc:sldChg chg="add del">
        <pc:chgData name="Alex Powers" userId="ae4a1fc7-4395-46d3-b2f1-3b3c37036ad1" providerId="ADAL" clId="{CA276D41-AFC9-4BEF-B6EE-46680A52C501}" dt="2022-09-22T15:16:20.165" v="5308" actId="2696"/>
        <pc:sldMkLst>
          <pc:docMk/>
          <pc:sldMk cId="4269760304" sldId="2147469980"/>
        </pc:sldMkLst>
      </pc:sldChg>
      <pc:sldChg chg="add">
        <pc:chgData name="Alex Powers" userId="ae4a1fc7-4395-46d3-b2f1-3b3c37036ad1" providerId="ADAL" clId="{CA276D41-AFC9-4BEF-B6EE-46680A52C501}" dt="2022-09-21T18:02:53.568" v="843"/>
        <pc:sldMkLst>
          <pc:docMk/>
          <pc:sldMk cId="126455273" sldId="2147469982"/>
        </pc:sldMkLst>
      </pc:sldChg>
      <pc:sldChg chg="modSp del mod">
        <pc:chgData name="Alex Powers" userId="ae4a1fc7-4395-46d3-b2f1-3b3c37036ad1" providerId="ADAL" clId="{CA276D41-AFC9-4BEF-B6EE-46680A52C501}" dt="2022-09-21T18:02:34.603" v="840" actId="2696"/>
        <pc:sldMkLst>
          <pc:docMk/>
          <pc:sldMk cId="570758012" sldId="2147469982"/>
        </pc:sldMkLst>
        <pc:spChg chg="mod">
          <ac:chgData name="Alex Powers" userId="ae4a1fc7-4395-46d3-b2f1-3b3c37036ad1" providerId="ADAL" clId="{CA276D41-AFC9-4BEF-B6EE-46680A52C501}" dt="2022-09-21T17:29:16.020" v="757" actId="14100"/>
          <ac:spMkLst>
            <pc:docMk/>
            <pc:sldMk cId="570758012" sldId="2147469982"/>
            <ac:spMk id="4" creationId="{9668475D-3E5E-42CC-B3E4-E83D54889211}"/>
          </ac:spMkLst>
        </pc:spChg>
      </pc:sldChg>
      <pc:sldChg chg="add del">
        <pc:chgData name="Alex Powers" userId="ae4a1fc7-4395-46d3-b2f1-3b3c37036ad1" providerId="ADAL" clId="{CA276D41-AFC9-4BEF-B6EE-46680A52C501}" dt="2022-09-21T18:02:51.147" v="842" actId="2696"/>
        <pc:sldMkLst>
          <pc:docMk/>
          <pc:sldMk cId="1983110775" sldId="2147469982"/>
        </pc:sldMkLst>
      </pc:sldChg>
      <pc:sldChg chg="del">
        <pc:chgData name="Alex Powers" userId="ae4a1fc7-4395-46d3-b2f1-3b3c37036ad1" providerId="ADAL" clId="{CA276D41-AFC9-4BEF-B6EE-46680A52C501}" dt="2022-09-21T18:00:21.119" v="838" actId="2696"/>
        <pc:sldMkLst>
          <pc:docMk/>
          <pc:sldMk cId="888786860" sldId="2147469983"/>
        </pc:sldMkLst>
      </pc:sldChg>
      <pc:sldChg chg="add">
        <pc:chgData name="Alex Powers" userId="ae4a1fc7-4395-46d3-b2f1-3b3c37036ad1" providerId="ADAL" clId="{CA276D41-AFC9-4BEF-B6EE-46680A52C501}" dt="2022-09-21T18:00:27.263" v="839"/>
        <pc:sldMkLst>
          <pc:docMk/>
          <pc:sldMk cId="3567913994" sldId="2147469983"/>
        </pc:sldMkLst>
      </pc:sldChg>
      <pc:sldChg chg="del">
        <pc:chgData name="Alex Powers" userId="ae4a1fc7-4395-46d3-b2f1-3b3c37036ad1" providerId="ADAL" clId="{CA276D41-AFC9-4BEF-B6EE-46680A52C501}" dt="2022-09-21T18:00:21.119" v="838" actId="2696"/>
        <pc:sldMkLst>
          <pc:docMk/>
          <pc:sldMk cId="1046244589" sldId="2147469984"/>
        </pc:sldMkLst>
      </pc:sldChg>
      <pc:sldChg chg="add">
        <pc:chgData name="Alex Powers" userId="ae4a1fc7-4395-46d3-b2f1-3b3c37036ad1" providerId="ADAL" clId="{CA276D41-AFC9-4BEF-B6EE-46680A52C501}" dt="2022-09-21T18:00:27.263" v="839"/>
        <pc:sldMkLst>
          <pc:docMk/>
          <pc:sldMk cId="1334380734" sldId="2147469984"/>
        </pc:sldMkLst>
      </pc:sldChg>
      <pc:sldChg chg="del">
        <pc:chgData name="Alex Powers" userId="ae4a1fc7-4395-46d3-b2f1-3b3c37036ad1" providerId="ADAL" clId="{CA276D41-AFC9-4BEF-B6EE-46680A52C501}" dt="2022-09-21T18:00:21.119" v="838" actId="2696"/>
        <pc:sldMkLst>
          <pc:docMk/>
          <pc:sldMk cId="3280957216" sldId="2147469985"/>
        </pc:sldMkLst>
      </pc:sldChg>
      <pc:sldChg chg="add">
        <pc:chgData name="Alex Powers" userId="ae4a1fc7-4395-46d3-b2f1-3b3c37036ad1" providerId="ADAL" clId="{CA276D41-AFC9-4BEF-B6EE-46680A52C501}" dt="2022-09-21T18:00:27.263" v="839"/>
        <pc:sldMkLst>
          <pc:docMk/>
          <pc:sldMk cId="3437924214" sldId="2147469985"/>
        </pc:sldMkLst>
      </pc:sldChg>
      <pc:sldChg chg="add">
        <pc:chgData name="Alex Powers" userId="ae4a1fc7-4395-46d3-b2f1-3b3c37036ad1" providerId="ADAL" clId="{CA276D41-AFC9-4BEF-B6EE-46680A52C501}" dt="2022-09-21T18:00:27.263" v="839"/>
        <pc:sldMkLst>
          <pc:docMk/>
          <pc:sldMk cId="170189365" sldId="2147469986"/>
        </pc:sldMkLst>
      </pc:sldChg>
      <pc:sldChg chg="del">
        <pc:chgData name="Alex Powers" userId="ae4a1fc7-4395-46d3-b2f1-3b3c37036ad1" providerId="ADAL" clId="{CA276D41-AFC9-4BEF-B6EE-46680A52C501}" dt="2022-09-21T18:00:21.119" v="838" actId="2696"/>
        <pc:sldMkLst>
          <pc:docMk/>
          <pc:sldMk cId="1294955514" sldId="2147469986"/>
        </pc:sldMkLst>
      </pc:sldChg>
      <pc:sldChg chg="del">
        <pc:chgData name="Alex Powers" userId="ae4a1fc7-4395-46d3-b2f1-3b3c37036ad1" providerId="ADAL" clId="{CA276D41-AFC9-4BEF-B6EE-46680A52C501}" dt="2022-09-21T18:00:21.119" v="838" actId="2696"/>
        <pc:sldMkLst>
          <pc:docMk/>
          <pc:sldMk cId="29555374" sldId="2147469987"/>
        </pc:sldMkLst>
      </pc:sldChg>
      <pc:sldChg chg="add">
        <pc:chgData name="Alex Powers" userId="ae4a1fc7-4395-46d3-b2f1-3b3c37036ad1" providerId="ADAL" clId="{CA276D41-AFC9-4BEF-B6EE-46680A52C501}" dt="2022-09-21T18:00:27.263" v="839"/>
        <pc:sldMkLst>
          <pc:docMk/>
          <pc:sldMk cId="3973779779" sldId="2147469987"/>
        </pc:sldMkLst>
      </pc:sldChg>
      <pc:sldChg chg="del">
        <pc:chgData name="Alex Powers" userId="ae4a1fc7-4395-46d3-b2f1-3b3c37036ad1" providerId="ADAL" clId="{CA276D41-AFC9-4BEF-B6EE-46680A52C501}" dt="2022-09-21T18:00:21.119" v="838" actId="2696"/>
        <pc:sldMkLst>
          <pc:docMk/>
          <pc:sldMk cId="2619014782" sldId="2147469988"/>
        </pc:sldMkLst>
      </pc:sldChg>
      <pc:sldChg chg="add">
        <pc:chgData name="Alex Powers" userId="ae4a1fc7-4395-46d3-b2f1-3b3c37036ad1" providerId="ADAL" clId="{CA276D41-AFC9-4BEF-B6EE-46680A52C501}" dt="2022-09-21T18:00:27.263" v="839"/>
        <pc:sldMkLst>
          <pc:docMk/>
          <pc:sldMk cId="3896218398" sldId="2147469988"/>
        </pc:sldMkLst>
      </pc:sldChg>
      <pc:sldChg chg="add">
        <pc:chgData name="Alex Powers" userId="ae4a1fc7-4395-46d3-b2f1-3b3c37036ad1" providerId="ADAL" clId="{CA276D41-AFC9-4BEF-B6EE-46680A52C501}" dt="2022-09-21T18:00:27.263" v="839"/>
        <pc:sldMkLst>
          <pc:docMk/>
          <pc:sldMk cId="1562393145" sldId="2147469990"/>
        </pc:sldMkLst>
      </pc:sldChg>
      <pc:sldChg chg="del mod modShow">
        <pc:chgData name="Alex Powers" userId="ae4a1fc7-4395-46d3-b2f1-3b3c37036ad1" providerId="ADAL" clId="{CA276D41-AFC9-4BEF-B6EE-46680A52C501}" dt="2022-09-21T18:00:21.119" v="838" actId="2696"/>
        <pc:sldMkLst>
          <pc:docMk/>
          <pc:sldMk cId="3096642978" sldId="2147469990"/>
        </pc:sldMkLst>
      </pc:sldChg>
      <pc:sldChg chg="add">
        <pc:chgData name="Alex Powers" userId="ae4a1fc7-4395-46d3-b2f1-3b3c37036ad1" providerId="ADAL" clId="{CA276D41-AFC9-4BEF-B6EE-46680A52C501}" dt="2022-09-21T18:00:27.263" v="839"/>
        <pc:sldMkLst>
          <pc:docMk/>
          <pc:sldMk cId="392625646" sldId="2147469991"/>
        </pc:sldMkLst>
      </pc:sldChg>
      <pc:sldChg chg="del mod modShow">
        <pc:chgData name="Alex Powers" userId="ae4a1fc7-4395-46d3-b2f1-3b3c37036ad1" providerId="ADAL" clId="{CA276D41-AFC9-4BEF-B6EE-46680A52C501}" dt="2022-09-21T18:00:21.119" v="838" actId="2696"/>
        <pc:sldMkLst>
          <pc:docMk/>
          <pc:sldMk cId="4140600895" sldId="2147469991"/>
        </pc:sldMkLst>
      </pc:sldChg>
      <pc:sldChg chg="add del">
        <pc:chgData name="Alex Powers" userId="ae4a1fc7-4395-46d3-b2f1-3b3c37036ad1" providerId="ADAL" clId="{CA276D41-AFC9-4BEF-B6EE-46680A52C501}" dt="2022-09-21T12:44:15.121" v="2"/>
        <pc:sldMkLst>
          <pc:docMk/>
          <pc:sldMk cId="1470683276" sldId="2147470018"/>
        </pc:sldMkLst>
      </pc:sldChg>
      <pc:sldChg chg="modSp add mod modAnim">
        <pc:chgData name="Alex Powers" userId="ae4a1fc7-4395-46d3-b2f1-3b3c37036ad1" providerId="ADAL" clId="{CA276D41-AFC9-4BEF-B6EE-46680A52C501}" dt="2022-09-21T14:33:58.314" v="723" actId="20577"/>
        <pc:sldMkLst>
          <pc:docMk/>
          <pc:sldMk cId="2660385707" sldId="2147470018"/>
        </pc:sldMkLst>
        <pc:spChg chg="mod">
          <ac:chgData name="Alex Powers" userId="ae4a1fc7-4395-46d3-b2f1-3b3c37036ad1" providerId="ADAL" clId="{CA276D41-AFC9-4BEF-B6EE-46680A52C501}" dt="2022-09-21T13:09:12.929" v="453" actId="207"/>
          <ac:spMkLst>
            <pc:docMk/>
            <pc:sldMk cId="2660385707" sldId="2147470018"/>
            <ac:spMk id="3" creationId="{FCE6285D-7541-4859-AA62-FA584FAB1695}"/>
          </ac:spMkLst>
        </pc:spChg>
        <pc:spChg chg="mod">
          <ac:chgData name="Alex Powers" userId="ae4a1fc7-4395-46d3-b2f1-3b3c37036ad1" providerId="ADAL" clId="{CA276D41-AFC9-4BEF-B6EE-46680A52C501}" dt="2022-09-21T14:33:58.314" v="723" actId="20577"/>
          <ac:spMkLst>
            <pc:docMk/>
            <pc:sldMk cId="2660385707" sldId="2147470018"/>
            <ac:spMk id="5" creationId="{B2062909-0AFD-477D-A2E8-CBD8284CCA40}"/>
          </ac:spMkLst>
        </pc:spChg>
        <pc:spChg chg="mod">
          <ac:chgData name="Alex Powers" userId="ae4a1fc7-4395-46d3-b2f1-3b3c37036ad1" providerId="ADAL" clId="{CA276D41-AFC9-4BEF-B6EE-46680A52C501}" dt="2022-09-21T13:09:27.364" v="459" actId="20577"/>
          <ac:spMkLst>
            <pc:docMk/>
            <pc:sldMk cId="2660385707" sldId="2147470018"/>
            <ac:spMk id="6" creationId="{B22D67FE-8787-4AA2-B41A-F489775A3742}"/>
          </ac:spMkLst>
        </pc:spChg>
      </pc:sldChg>
      <pc:sldChg chg="addSp delSp modSp add mod">
        <pc:chgData name="Alex Powers" userId="ae4a1fc7-4395-46d3-b2f1-3b3c37036ad1" providerId="ADAL" clId="{CA276D41-AFC9-4BEF-B6EE-46680A52C501}" dt="2022-09-21T20:14:55.235" v="949" actId="1076"/>
        <pc:sldMkLst>
          <pc:docMk/>
          <pc:sldMk cId="2167896620" sldId="2147470019"/>
        </pc:sldMkLst>
        <pc:spChg chg="mod">
          <ac:chgData name="Alex Powers" userId="ae4a1fc7-4395-46d3-b2f1-3b3c37036ad1" providerId="ADAL" clId="{CA276D41-AFC9-4BEF-B6EE-46680A52C501}" dt="2022-09-21T20:13:19.768" v="930" actId="14100"/>
          <ac:spMkLst>
            <pc:docMk/>
            <pc:sldMk cId="2167896620" sldId="2147470019"/>
            <ac:spMk id="2" creationId="{00000000-0000-0000-0000-000000000000}"/>
          </ac:spMkLst>
        </pc:spChg>
        <pc:spChg chg="add del mod">
          <ac:chgData name="Alex Powers" userId="ae4a1fc7-4395-46d3-b2f1-3b3c37036ad1" providerId="ADAL" clId="{CA276D41-AFC9-4BEF-B6EE-46680A52C501}" dt="2022-09-21T14:09:52.968" v="526" actId="478"/>
          <ac:spMkLst>
            <pc:docMk/>
            <pc:sldMk cId="2167896620" sldId="2147470019"/>
            <ac:spMk id="3" creationId="{62C7C930-33E5-21BC-D01E-CFAEC14B34FA}"/>
          </ac:spMkLst>
        </pc:spChg>
        <pc:spChg chg="add mod">
          <ac:chgData name="Alex Powers" userId="ae4a1fc7-4395-46d3-b2f1-3b3c37036ad1" providerId="ADAL" clId="{CA276D41-AFC9-4BEF-B6EE-46680A52C501}" dt="2022-09-21T20:14:55.235" v="949" actId="1076"/>
          <ac:spMkLst>
            <pc:docMk/>
            <pc:sldMk cId="2167896620" sldId="2147470019"/>
            <ac:spMk id="4" creationId="{0A6BBA13-66A2-9689-F50A-598B57A8481C}"/>
          </ac:spMkLst>
        </pc:spChg>
        <pc:spChg chg="add del mod">
          <ac:chgData name="Alex Powers" userId="ae4a1fc7-4395-46d3-b2f1-3b3c37036ad1" providerId="ADAL" clId="{CA276D41-AFC9-4BEF-B6EE-46680A52C501}" dt="2022-09-21T20:13:38.253" v="935" actId="478"/>
          <ac:spMkLst>
            <pc:docMk/>
            <pc:sldMk cId="2167896620" sldId="2147470019"/>
            <ac:spMk id="6" creationId="{D40AAD97-32E2-0CDB-F5BA-926CDC420AD3}"/>
          </ac:spMkLst>
        </pc:spChg>
        <pc:spChg chg="add mod">
          <ac:chgData name="Alex Powers" userId="ae4a1fc7-4395-46d3-b2f1-3b3c37036ad1" providerId="ADAL" clId="{CA276D41-AFC9-4BEF-B6EE-46680A52C501}" dt="2022-09-21T20:14:51.356" v="948" actId="1076"/>
          <ac:spMkLst>
            <pc:docMk/>
            <pc:sldMk cId="2167896620" sldId="2147470019"/>
            <ac:spMk id="8" creationId="{797C0335-7D4C-6A0B-5C4C-E117F9DCF97F}"/>
          </ac:spMkLst>
        </pc:spChg>
        <pc:graphicFrameChg chg="del">
          <ac:chgData name="Alex Powers" userId="ae4a1fc7-4395-46d3-b2f1-3b3c37036ad1" providerId="ADAL" clId="{CA276D41-AFC9-4BEF-B6EE-46680A52C501}" dt="2022-09-21T14:09:11.011" v="466" actId="478"/>
          <ac:graphicFrameMkLst>
            <pc:docMk/>
            <pc:sldMk cId="2167896620" sldId="2147470019"/>
            <ac:graphicFrameMk id="7" creationId="{3E5C1877-83B6-43B2-8D9F-D6B32A5B8BB7}"/>
          </ac:graphicFrameMkLst>
        </pc:graphicFrameChg>
      </pc:sldChg>
      <pc:sldChg chg="add">
        <pc:chgData name="Alex Powers" userId="ae4a1fc7-4395-46d3-b2f1-3b3c37036ad1" providerId="ADAL" clId="{CA276D41-AFC9-4BEF-B6EE-46680A52C501}" dt="2022-09-21T17:48:24.037" v="762"/>
        <pc:sldMkLst>
          <pc:docMk/>
          <pc:sldMk cId="251696956" sldId="2147470020"/>
        </pc:sldMkLst>
      </pc:sldChg>
      <pc:sldChg chg="add modAnim">
        <pc:chgData name="Alex Powers" userId="ae4a1fc7-4395-46d3-b2f1-3b3c37036ad1" providerId="ADAL" clId="{CA276D41-AFC9-4BEF-B6EE-46680A52C501}" dt="2022-09-21T17:54:02.995" v="784"/>
        <pc:sldMkLst>
          <pc:docMk/>
          <pc:sldMk cId="3403083790" sldId="2147470021"/>
        </pc:sldMkLst>
      </pc:sldChg>
      <pc:sldChg chg="add">
        <pc:chgData name="Alex Powers" userId="ae4a1fc7-4395-46d3-b2f1-3b3c37036ad1" providerId="ADAL" clId="{CA276D41-AFC9-4BEF-B6EE-46680A52C501}" dt="2022-09-21T17:54:55.516" v="785"/>
        <pc:sldMkLst>
          <pc:docMk/>
          <pc:sldMk cId="1775685642" sldId="2147470022"/>
        </pc:sldMkLst>
      </pc:sldChg>
      <pc:sldChg chg="add">
        <pc:chgData name="Alex Powers" userId="ae4a1fc7-4395-46d3-b2f1-3b3c37036ad1" providerId="ADAL" clId="{CA276D41-AFC9-4BEF-B6EE-46680A52C501}" dt="2022-09-21T17:57:01.649" v="798"/>
        <pc:sldMkLst>
          <pc:docMk/>
          <pc:sldMk cId="828768306" sldId="2147470023"/>
        </pc:sldMkLst>
      </pc:sldChg>
      <pc:sldChg chg="new del">
        <pc:chgData name="Alex Powers" userId="ae4a1fc7-4395-46d3-b2f1-3b3c37036ad1" providerId="ADAL" clId="{CA276D41-AFC9-4BEF-B6EE-46680A52C501}" dt="2022-09-21T17:58:21.640" v="831" actId="47"/>
        <pc:sldMkLst>
          <pc:docMk/>
          <pc:sldMk cId="2362403173" sldId="2147470024"/>
        </pc:sldMkLst>
      </pc:sldChg>
      <pc:sldChg chg="addSp delSp modSp add mod modShow">
        <pc:chgData name="Alex Powers" userId="ae4a1fc7-4395-46d3-b2f1-3b3c37036ad1" providerId="ADAL" clId="{CA276D41-AFC9-4BEF-B6EE-46680A52C501}" dt="2022-09-22T14:56:07.179" v="5241" actId="20577"/>
        <pc:sldMkLst>
          <pc:docMk/>
          <pc:sldMk cId="1862046003" sldId="2147470025"/>
        </pc:sldMkLst>
        <pc:spChg chg="del">
          <ac:chgData name="Alex Powers" userId="ae4a1fc7-4395-46d3-b2f1-3b3c37036ad1" providerId="ADAL" clId="{CA276D41-AFC9-4BEF-B6EE-46680A52C501}" dt="2022-09-21T17:58:00.301" v="801" actId="478"/>
          <ac:spMkLst>
            <pc:docMk/>
            <pc:sldMk cId="1862046003" sldId="2147470025"/>
            <ac:spMk id="3" creationId="{00000000-0000-0000-0000-000000000000}"/>
          </ac:spMkLst>
        </pc:spChg>
        <pc:spChg chg="del">
          <ac:chgData name="Alex Powers" userId="ae4a1fc7-4395-46d3-b2f1-3b3c37036ad1" providerId="ADAL" clId="{CA276D41-AFC9-4BEF-B6EE-46680A52C501}" dt="2022-09-21T17:58:05.718" v="803" actId="478"/>
          <ac:spMkLst>
            <pc:docMk/>
            <pc:sldMk cId="1862046003" sldId="2147470025"/>
            <ac:spMk id="4" creationId="{A0B0CD16-BC87-4AC0-AEF5-B6E30105BEBE}"/>
          </ac:spMkLst>
        </pc:spChg>
        <pc:spChg chg="add del mod">
          <ac:chgData name="Alex Powers" userId="ae4a1fc7-4395-46d3-b2f1-3b3c37036ad1" providerId="ADAL" clId="{CA276D41-AFC9-4BEF-B6EE-46680A52C501}" dt="2022-09-21T17:58:02.754" v="802" actId="478"/>
          <ac:spMkLst>
            <pc:docMk/>
            <pc:sldMk cId="1862046003" sldId="2147470025"/>
            <ac:spMk id="5" creationId="{BC43E114-4A92-4818-070F-40A7233A7555}"/>
          </ac:spMkLst>
        </pc:spChg>
        <pc:spChg chg="del">
          <ac:chgData name="Alex Powers" userId="ae4a1fc7-4395-46d3-b2f1-3b3c37036ad1" providerId="ADAL" clId="{CA276D41-AFC9-4BEF-B6EE-46680A52C501}" dt="2022-09-21T17:58:05.718" v="803" actId="478"/>
          <ac:spMkLst>
            <pc:docMk/>
            <pc:sldMk cId="1862046003" sldId="2147470025"/>
            <ac:spMk id="7" creationId="{1E85CD01-95CA-47C9-985B-25C543E04654}"/>
          </ac:spMkLst>
        </pc:spChg>
        <pc:spChg chg="del">
          <ac:chgData name="Alex Powers" userId="ae4a1fc7-4395-46d3-b2f1-3b3c37036ad1" providerId="ADAL" clId="{CA276D41-AFC9-4BEF-B6EE-46680A52C501}" dt="2022-09-21T17:58:05.718" v="803" actId="478"/>
          <ac:spMkLst>
            <pc:docMk/>
            <pc:sldMk cId="1862046003" sldId="2147470025"/>
            <ac:spMk id="10" creationId="{77C1B2CA-F04E-4767-91C7-569AEB5C309B}"/>
          </ac:spMkLst>
        </pc:spChg>
        <pc:spChg chg="mod">
          <ac:chgData name="Alex Powers" userId="ae4a1fc7-4395-46d3-b2f1-3b3c37036ad1" providerId="ADAL" clId="{CA276D41-AFC9-4BEF-B6EE-46680A52C501}" dt="2022-09-22T14:44:16.702" v="4534" actId="20577"/>
          <ac:spMkLst>
            <pc:docMk/>
            <pc:sldMk cId="1862046003" sldId="2147470025"/>
            <ac:spMk id="12" creationId="{B89B5BCA-B02C-496F-B3B4-7EC34B922586}"/>
          </ac:spMkLst>
        </pc:spChg>
        <pc:spChg chg="del">
          <ac:chgData name="Alex Powers" userId="ae4a1fc7-4395-46d3-b2f1-3b3c37036ad1" providerId="ADAL" clId="{CA276D41-AFC9-4BEF-B6EE-46680A52C501}" dt="2022-09-21T17:58:05.718" v="803" actId="478"/>
          <ac:spMkLst>
            <pc:docMk/>
            <pc:sldMk cId="1862046003" sldId="2147470025"/>
            <ac:spMk id="13" creationId="{4ACD3412-788F-49DC-98FD-19C625333BC6}"/>
          </ac:spMkLst>
        </pc:spChg>
        <pc:spChg chg="del">
          <ac:chgData name="Alex Powers" userId="ae4a1fc7-4395-46d3-b2f1-3b3c37036ad1" providerId="ADAL" clId="{CA276D41-AFC9-4BEF-B6EE-46680A52C501}" dt="2022-09-21T17:58:05.718" v="803" actId="478"/>
          <ac:spMkLst>
            <pc:docMk/>
            <pc:sldMk cId="1862046003" sldId="2147470025"/>
            <ac:spMk id="15" creationId="{A88C60D1-2857-4CE6-98CC-DB7E014575E0}"/>
          </ac:spMkLst>
        </pc:spChg>
        <pc:spChg chg="add del mod">
          <ac:chgData name="Alex Powers" userId="ae4a1fc7-4395-46d3-b2f1-3b3c37036ad1" providerId="ADAL" clId="{CA276D41-AFC9-4BEF-B6EE-46680A52C501}" dt="2022-09-22T14:45:04.904" v="4642" actId="478"/>
          <ac:spMkLst>
            <pc:docMk/>
            <pc:sldMk cId="1862046003" sldId="2147470025"/>
            <ac:spMk id="20" creationId="{AD907DA6-FB01-6577-04C9-6C9317B326DF}"/>
          </ac:spMkLst>
        </pc:spChg>
        <pc:spChg chg="add mod">
          <ac:chgData name="Alex Powers" userId="ae4a1fc7-4395-46d3-b2f1-3b3c37036ad1" providerId="ADAL" clId="{CA276D41-AFC9-4BEF-B6EE-46680A52C501}" dt="2022-09-22T14:56:07.179" v="5241" actId="20577"/>
          <ac:spMkLst>
            <pc:docMk/>
            <pc:sldMk cId="1862046003" sldId="2147470025"/>
            <ac:spMk id="21" creationId="{32545513-21A5-AE1F-B69A-59692DB715A5}"/>
          </ac:spMkLst>
        </pc:spChg>
        <pc:spChg chg="del">
          <ac:chgData name="Alex Powers" userId="ae4a1fc7-4395-46d3-b2f1-3b3c37036ad1" providerId="ADAL" clId="{CA276D41-AFC9-4BEF-B6EE-46680A52C501}" dt="2022-09-21T17:58:05.718" v="803" actId="478"/>
          <ac:spMkLst>
            <pc:docMk/>
            <pc:sldMk cId="1862046003" sldId="2147470025"/>
            <ac:spMk id="43" creationId="{86430280-6C99-4817-9C30-84EDAA337868}"/>
          </ac:spMkLst>
        </pc:spChg>
        <pc:spChg chg="del">
          <ac:chgData name="Alex Powers" userId="ae4a1fc7-4395-46d3-b2f1-3b3c37036ad1" providerId="ADAL" clId="{CA276D41-AFC9-4BEF-B6EE-46680A52C501}" dt="2022-09-21T17:58:05.718" v="803" actId="478"/>
          <ac:spMkLst>
            <pc:docMk/>
            <pc:sldMk cId="1862046003" sldId="2147470025"/>
            <ac:spMk id="45" creationId="{72A87A1C-E46C-421B-A290-7E3583A3EDE8}"/>
          </ac:spMkLst>
        </pc:spChg>
        <pc:spChg chg="del">
          <ac:chgData name="Alex Powers" userId="ae4a1fc7-4395-46d3-b2f1-3b3c37036ad1" providerId="ADAL" clId="{CA276D41-AFC9-4BEF-B6EE-46680A52C501}" dt="2022-09-21T17:58:05.718" v="803" actId="478"/>
          <ac:spMkLst>
            <pc:docMk/>
            <pc:sldMk cId="1862046003" sldId="2147470025"/>
            <ac:spMk id="47" creationId="{A8F045CA-A84F-41AF-B4C2-725B88D3F123}"/>
          </ac:spMkLst>
        </pc:spChg>
        <pc:spChg chg="del">
          <ac:chgData name="Alex Powers" userId="ae4a1fc7-4395-46d3-b2f1-3b3c37036ad1" providerId="ADAL" clId="{CA276D41-AFC9-4BEF-B6EE-46680A52C501}" dt="2022-09-21T17:58:05.718" v="803" actId="478"/>
          <ac:spMkLst>
            <pc:docMk/>
            <pc:sldMk cId="1862046003" sldId="2147470025"/>
            <ac:spMk id="49" creationId="{B54E62FD-79E6-436A-9AF9-E1A6BBB40300}"/>
          </ac:spMkLst>
        </pc:spChg>
        <pc:spChg chg="del">
          <ac:chgData name="Alex Powers" userId="ae4a1fc7-4395-46d3-b2f1-3b3c37036ad1" providerId="ADAL" clId="{CA276D41-AFC9-4BEF-B6EE-46680A52C501}" dt="2022-09-21T17:58:05.718" v="803" actId="478"/>
          <ac:spMkLst>
            <pc:docMk/>
            <pc:sldMk cId="1862046003" sldId="2147470025"/>
            <ac:spMk id="51" creationId="{A174F806-BB61-4D02-BE1C-A3960C7060A4}"/>
          </ac:spMkLst>
        </pc:spChg>
        <pc:spChg chg="del">
          <ac:chgData name="Alex Powers" userId="ae4a1fc7-4395-46d3-b2f1-3b3c37036ad1" providerId="ADAL" clId="{CA276D41-AFC9-4BEF-B6EE-46680A52C501}" dt="2022-09-21T17:58:05.718" v="803" actId="478"/>
          <ac:spMkLst>
            <pc:docMk/>
            <pc:sldMk cId="1862046003" sldId="2147470025"/>
            <ac:spMk id="53" creationId="{72FA6718-7BA0-42F8-A131-6583FD77A828}"/>
          </ac:spMkLst>
        </pc:spChg>
        <pc:spChg chg="del">
          <ac:chgData name="Alex Powers" userId="ae4a1fc7-4395-46d3-b2f1-3b3c37036ad1" providerId="ADAL" clId="{CA276D41-AFC9-4BEF-B6EE-46680A52C501}" dt="2022-09-21T17:58:05.718" v="803" actId="478"/>
          <ac:spMkLst>
            <pc:docMk/>
            <pc:sldMk cId="1862046003" sldId="2147470025"/>
            <ac:spMk id="55" creationId="{7101FA97-BDA5-4733-AD32-5A5F6BA65A5E}"/>
          </ac:spMkLst>
        </pc:spChg>
        <pc:spChg chg="del">
          <ac:chgData name="Alex Powers" userId="ae4a1fc7-4395-46d3-b2f1-3b3c37036ad1" providerId="ADAL" clId="{CA276D41-AFC9-4BEF-B6EE-46680A52C501}" dt="2022-09-21T17:58:05.718" v="803" actId="478"/>
          <ac:spMkLst>
            <pc:docMk/>
            <pc:sldMk cId="1862046003" sldId="2147470025"/>
            <ac:spMk id="57" creationId="{FAD1CF8A-7198-4FD3-BF11-2063BCEC5BA8}"/>
          </ac:spMkLst>
        </pc:spChg>
        <pc:spChg chg="del">
          <ac:chgData name="Alex Powers" userId="ae4a1fc7-4395-46d3-b2f1-3b3c37036ad1" providerId="ADAL" clId="{CA276D41-AFC9-4BEF-B6EE-46680A52C501}" dt="2022-09-21T17:58:05.718" v="803" actId="478"/>
          <ac:spMkLst>
            <pc:docMk/>
            <pc:sldMk cId="1862046003" sldId="2147470025"/>
            <ac:spMk id="60" creationId="{7B6B0CBE-D9EF-4606-B4A1-19A59350F356}"/>
          </ac:spMkLst>
        </pc:spChg>
        <pc:grpChg chg="del">
          <ac:chgData name="Alex Powers" userId="ae4a1fc7-4395-46d3-b2f1-3b3c37036ad1" providerId="ADAL" clId="{CA276D41-AFC9-4BEF-B6EE-46680A52C501}" dt="2022-09-21T17:58:10.567" v="804" actId="478"/>
          <ac:grpSpMkLst>
            <pc:docMk/>
            <pc:sldMk cId="1862046003" sldId="2147470025"/>
            <ac:grpSpMk id="26" creationId="{24554D04-33E8-4A56-A5E4-31B271AB09A5}"/>
          </ac:grpSpMkLst>
        </pc:grpChg>
        <pc:picChg chg="add del mod">
          <ac:chgData name="Alex Powers" userId="ae4a1fc7-4395-46d3-b2f1-3b3c37036ad1" providerId="ADAL" clId="{CA276D41-AFC9-4BEF-B6EE-46680A52C501}" dt="2022-09-22T14:41:47.107" v="4529" actId="478"/>
          <ac:picMkLst>
            <pc:docMk/>
            <pc:sldMk cId="1862046003" sldId="2147470025"/>
            <ac:picMk id="8" creationId="{D5C888F5-8D89-6408-0FB3-0146C4F4B6EC}"/>
          </ac:picMkLst>
        </pc:picChg>
        <pc:picChg chg="add del mod">
          <ac:chgData name="Alex Powers" userId="ae4a1fc7-4395-46d3-b2f1-3b3c37036ad1" providerId="ADAL" clId="{CA276D41-AFC9-4BEF-B6EE-46680A52C501}" dt="2022-09-22T14:41:44.176" v="4527" actId="478"/>
          <ac:picMkLst>
            <pc:docMk/>
            <pc:sldMk cId="1862046003" sldId="2147470025"/>
            <ac:picMk id="14" creationId="{C4B76E5E-1B8F-5628-1C4B-FA259A9E3564}"/>
          </ac:picMkLst>
        </pc:picChg>
        <pc:picChg chg="add del mod">
          <ac:chgData name="Alex Powers" userId="ae4a1fc7-4395-46d3-b2f1-3b3c37036ad1" providerId="ADAL" clId="{CA276D41-AFC9-4BEF-B6EE-46680A52C501}" dt="2022-09-22T14:41:45.693" v="4528" actId="478"/>
          <ac:picMkLst>
            <pc:docMk/>
            <pc:sldMk cId="1862046003" sldId="2147470025"/>
            <ac:picMk id="17" creationId="{1136933B-773A-4071-6F64-933C0F8B5265}"/>
          </ac:picMkLst>
        </pc:picChg>
        <pc:picChg chg="add mod">
          <ac:chgData name="Alex Powers" userId="ae4a1fc7-4395-46d3-b2f1-3b3c37036ad1" providerId="ADAL" clId="{CA276D41-AFC9-4BEF-B6EE-46680A52C501}" dt="2022-09-22T14:55:37.232" v="5196" actId="1076"/>
          <ac:picMkLst>
            <pc:docMk/>
            <pc:sldMk cId="1862046003" sldId="2147470025"/>
            <ac:picMk id="19" creationId="{28C14FF6-8875-5CE0-8E10-4BE25BBB5944}"/>
          </ac:picMkLst>
        </pc:picChg>
        <pc:picChg chg="add mod">
          <ac:chgData name="Alex Powers" userId="ae4a1fc7-4395-46d3-b2f1-3b3c37036ad1" providerId="ADAL" clId="{CA276D41-AFC9-4BEF-B6EE-46680A52C501}" dt="2022-09-22T14:55:32.231" v="5195" actId="1076"/>
          <ac:picMkLst>
            <pc:docMk/>
            <pc:sldMk cId="1862046003" sldId="2147470025"/>
            <ac:picMk id="23" creationId="{856C1599-E2AE-70AC-499C-1DF8AE072873}"/>
          </ac:picMkLst>
        </pc:picChg>
      </pc:sldChg>
      <pc:sldChg chg="add">
        <pc:chgData name="Alex Powers" userId="ae4a1fc7-4395-46d3-b2f1-3b3c37036ad1" providerId="ADAL" clId="{CA276D41-AFC9-4BEF-B6EE-46680A52C501}" dt="2022-09-21T17:58:20.285" v="830"/>
        <pc:sldMkLst>
          <pc:docMk/>
          <pc:sldMk cId="2985688466" sldId="2147470026"/>
        </pc:sldMkLst>
      </pc:sldChg>
      <pc:sldChg chg="add">
        <pc:chgData name="Alex Powers" userId="ae4a1fc7-4395-46d3-b2f1-3b3c37036ad1" providerId="ADAL" clId="{CA276D41-AFC9-4BEF-B6EE-46680A52C501}" dt="2022-09-21T17:59:34.916" v="835"/>
        <pc:sldMkLst>
          <pc:docMk/>
          <pc:sldMk cId="4217775724" sldId="2147470027"/>
        </pc:sldMkLst>
      </pc:sldChg>
      <pc:sldChg chg="modSp add del mod">
        <pc:chgData name="Alex Powers" userId="ae4a1fc7-4395-46d3-b2f1-3b3c37036ad1" providerId="ADAL" clId="{CA276D41-AFC9-4BEF-B6EE-46680A52C501}" dt="2022-09-22T13:55:12.978" v="1124" actId="47"/>
        <pc:sldMkLst>
          <pc:docMk/>
          <pc:sldMk cId="2500469967" sldId="2147470028"/>
        </pc:sldMkLst>
        <pc:spChg chg="mod">
          <ac:chgData name="Alex Powers" userId="ae4a1fc7-4395-46d3-b2f1-3b3c37036ad1" providerId="ADAL" clId="{CA276D41-AFC9-4BEF-B6EE-46680A52C501}" dt="2022-09-22T13:53:01.376" v="1096" actId="20577"/>
          <ac:spMkLst>
            <pc:docMk/>
            <pc:sldMk cId="2500469967" sldId="2147470028"/>
            <ac:spMk id="34" creationId="{C86876B5-5E1B-4EAA-994C-00C61C1F64C5}"/>
          </ac:spMkLst>
        </pc:spChg>
        <pc:spChg chg="mod">
          <ac:chgData name="Alex Powers" userId="ae4a1fc7-4395-46d3-b2f1-3b3c37036ad1" providerId="ADAL" clId="{CA276D41-AFC9-4BEF-B6EE-46680A52C501}" dt="2022-09-22T13:53:34.718" v="1098" actId="207"/>
          <ac:spMkLst>
            <pc:docMk/>
            <pc:sldMk cId="2500469967" sldId="2147470028"/>
            <ac:spMk id="86" creationId="{8EE24D38-2494-49D9-A944-C2333D182120}"/>
          </ac:spMkLst>
        </pc:spChg>
      </pc:sldChg>
      <pc:sldChg chg="modSp add del mod">
        <pc:chgData name="Alex Powers" userId="ae4a1fc7-4395-46d3-b2f1-3b3c37036ad1" providerId="ADAL" clId="{CA276D41-AFC9-4BEF-B6EE-46680A52C501}" dt="2022-09-22T13:52:51.137" v="1087" actId="47"/>
        <pc:sldMkLst>
          <pc:docMk/>
          <pc:sldMk cId="3997207895" sldId="2147470028"/>
        </pc:sldMkLst>
        <pc:spChg chg="mod">
          <ac:chgData name="Alex Powers" userId="ae4a1fc7-4395-46d3-b2f1-3b3c37036ad1" providerId="ADAL" clId="{CA276D41-AFC9-4BEF-B6EE-46680A52C501}" dt="2022-09-22T13:51:54.394" v="1055" actId="207"/>
          <ac:spMkLst>
            <pc:docMk/>
            <pc:sldMk cId="3997207895" sldId="2147470028"/>
            <ac:spMk id="86" creationId="{8EE24D38-2494-49D9-A944-C2333D182120}"/>
          </ac:spMkLst>
        </pc:spChg>
      </pc:sldChg>
      <pc:sldChg chg="addSp delSp modSp add mod ord">
        <pc:chgData name="Alex Powers" userId="ae4a1fc7-4395-46d3-b2f1-3b3c37036ad1" providerId="ADAL" clId="{CA276D41-AFC9-4BEF-B6EE-46680A52C501}" dt="2022-09-22T14:16:08.514" v="2669"/>
        <pc:sldMkLst>
          <pc:docMk/>
          <pc:sldMk cId="3255266748" sldId="2147470029"/>
        </pc:sldMkLst>
        <pc:spChg chg="add del mod">
          <ac:chgData name="Alex Powers" userId="ae4a1fc7-4395-46d3-b2f1-3b3c37036ad1" providerId="ADAL" clId="{CA276D41-AFC9-4BEF-B6EE-46680A52C501}" dt="2022-09-22T14:11:57.421" v="2250" actId="478"/>
          <ac:spMkLst>
            <pc:docMk/>
            <pc:sldMk cId="3255266748" sldId="2147470029"/>
            <ac:spMk id="4" creationId="{0A1024CC-66AA-A599-D47F-404C5722D55F}"/>
          </ac:spMkLst>
        </pc:spChg>
        <pc:spChg chg="del">
          <ac:chgData name="Alex Powers" userId="ae4a1fc7-4395-46d3-b2f1-3b3c37036ad1" providerId="ADAL" clId="{CA276D41-AFC9-4BEF-B6EE-46680A52C501}" dt="2022-09-22T13:53:49.544" v="1102" actId="478"/>
          <ac:spMkLst>
            <pc:docMk/>
            <pc:sldMk cId="3255266748" sldId="2147470029"/>
            <ac:spMk id="11" creationId="{91D7D164-6DA3-4E6B-BEBF-F227DA26BF50}"/>
          </ac:spMkLst>
        </pc:spChg>
        <pc:spChg chg="del">
          <ac:chgData name="Alex Powers" userId="ae4a1fc7-4395-46d3-b2f1-3b3c37036ad1" providerId="ADAL" clId="{CA276D41-AFC9-4BEF-B6EE-46680A52C501}" dt="2022-09-22T14:14:33.660" v="2624" actId="478"/>
          <ac:spMkLst>
            <pc:docMk/>
            <pc:sldMk cId="3255266748" sldId="2147470029"/>
            <ac:spMk id="15" creationId="{94CB0C34-6558-47BD-A22D-4225A004FCC4}"/>
          </ac:spMkLst>
        </pc:spChg>
        <pc:spChg chg="del">
          <ac:chgData name="Alex Powers" userId="ae4a1fc7-4395-46d3-b2f1-3b3c37036ad1" providerId="ADAL" clId="{CA276D41-AFC9-4BEF-B6EE-46680A52C501}" dt="2022-09-22T14:14:36.463" v="2625" actId="478"/>
          <ac:spMkLst>
            <pc:docMk/>
            <pc:sldMk cId="3255266748" sldId="2147470029"/>
            <ac:spMk id="17" creationId="{64D19349-A129-4AC6-B403-E180872E6D32}"/>
          </ac:spMkLst>
        </pc:spChg>
        <pc:spChg chg="del">
          <ac:chgData name="Alex Powers" userId="ae4a1fc7-4395-46d3-b2f1-3b3c37036ad1" providerId="ADAL" clId="{CA276D41-AFC9-4BEF-B6EE-46680A52C501}" dt="2022-09-22T14:14:39.285" v="2626" actId="478"/>
          <ac:spMkLst>
            <pc:docMk/>
            <pc:sldMk cId="3255266748" sldId="2147470029"/>
            <ac:spMk id="21" creationId="{E53D5C8B-6F2E-4178-B677-619905D1D7EB}"/>
          </ac:spMkLst>
        </pc:spChg>
        <pc:spChg chg="del topLvl">
          <ac:chgData name="Alex Powers" userId="ae4a1fc7-4395-46d3-b2f1-3b3c37036ad1" providerId="ADAL" clId="{CA276D41-AFC9-4BEF-B6EE-46680A52C501}" dt="2022-09-22T13:53:53.057" v="1103" actId="478"/>
          <ac:spMkLst>
            <pc:docMk/>
            <pc:sldMk cId="3255266748" sldId="2147470029"/>
            <ac:spMk id="30" creationId="{839F9D70-B90A-48B9-BF7E-5AD2F1CC8279}"/>
          </ac:spMkLst>
        </pc:spChg>
        <pc:spChg chg="mod">
          <ac:chgData name="Alex Powers" userId="ae4a1fc7-4395-46d3-b2f1-3b3c37036ad1" providerId="ADAL" clId="{CA276D41-AFC9-4BEF-B6EE-46680A52C501}" dt="2022-09-22T13:56:35.416" v="1199" actId="20577"/>
          <ac:spMkLst>
            <pc:docMk/>
            <pc:sldMk cId="3255266748" sldId="2147470029"/>
            <ac:spMk id="34" creationId="{C86876B5-5E1B-4EAA-994C-00C61C1F64C5}"/>
          </ac:spMkLst>
        </pc:spChg>
        <pc:spChg chg="mod topLvl">
          <ac:chgData name="Alex Powers" userId="ae4a1fc7-4395-46d3-b2f1-3b3c37036ad1" providerId="ADAL" clId="{CA276D41-AFC9-4BEF-B6EE-46680A52C501}" dt="2022-09-22T13:54:21.055" v="1107" actId="207"/>
          <ac:spMkLst>
            <pc:docMk/>
            <pc:sldMk cId="3255266748" sldId="2147470029"/>
            <ac:spMk id="86" creationId="{8EE24D38-2494-49D9-A944-C2333D182120}"/>
          </ac:spMkLst>
        </pc:spChg>
        <pc:spChg chg="del">
          <ac:chgData name="Alex Powers" userId="ae4a1fc7-4395-46d3-b2f1-3b3c37036ad1" providerId="ADAL" clId="{CA276D41-AFC9-4BEF-B6EE-46680A52C501}" dt="2022-09-22T13:53:44.621" v="1100" actId="478"/>
          <ac:spMkLst>
            <pc:docMk/>
            <pc:sldMk cId="3255266748" sldId="2147470029"/>
            <ac:spMk id="93" creationId="{0BBEAFF1-D87C-4A04-BFE7-918D36A07B14}"/>
          </ac:spMkLst>
        </pc:spChg>
        <pc:spChg chg="del">
          <ac:chgData name="Alex Powers" userId="ae4a1fc7-4395-46d3-b2f1-3b3c37036ad1" providerId="ADAL" clId="{CA276D41-AFC9-4BEF-B6EE-46680A52C501}" dt="2022-09-22T13:53:47.120" v="1101" actId="478"/>
          <ac:spMkLst>
            <pc:docMk/>
            <pc:sldMk cId="3255266748" sldId="2147470029"/>
            <ac:spMk id="94" creationId="{857A01D0-8818-4FD5-B4A3-2B04F570FCC9}"/>
          </ac:spMkLst>
        </pc:spChg>
        <pc:spChg chg="mod">
          <ac:chgData name="Alex Powers" userId="ae4a1fc7-4395-46d3-b2f1-3b3c37036ad1" providerId="ADAL" clId="{CA276D41-AFC9-4BEF-B6EE-46680A52C501}" dt="2022-09-22T14:15:32.641" v="2667" actId="20577"/>
          <ac:spMkLst>
            <pc:docMk/>
            <pc:sldMk cId="3255266748" sldId="2147470029"/>
            <ac:spMk id="142" creationId="{CE8813FB-2DD8-4D1F-8F33-704BF1DB97F9}"/>
          </ac:spMkLst>
        </pc:spChg>
        <pc:spChg chg="del">
          <ac:chgData name="Alex Powers" userId="ae4a1fc7-4395-46d3-b2f1-3b3c37036ad1" providerId="ADAL" clId="{CA276D41-AFC9-4BEF-B6EE-46680A52C501}" dt="2022-09-22T13:57:09.527" v="1269" actId="478"/>
          <ac:spMkLst>
            <pc:docMk/>
            <pc:sldMk cId="3255266748" sldId="2147470029"/>
            <ac:spMk id="156" creationId="{8A78C84C-3B7A-40AD-89B6-D81EF198D335}"/>
          </ac:spMkLst>
        </pc:spChg>
        <pc:grpChg chg="del">
          <ac:chgData name="Alex Powers" userId="ae4a1fc7-4395-46d3-b2f1-3b3c37036ad1" providerId="ADAL" clId="{CA276D41-AFC9-4BEF-B6EE-46680A52C501}" dt="2022-09-22T13:53:53.057" v="1103" actId="478"/>
          <ac:grpSpMkLst>
            <pc:docMk/>
            <pc:sldMk cId="3255266748" sldId="2147470029"/>
            <ac:grpSpMk id="139" creationId="{78E1AD21-B1E1-4AFC-A797-6C906276B8B9}"/>
          </ac:grpSpMkLst>
        </pc:grpChg>
      </pc:sldChg>
      <pc:sldChg chg="add del">
        <pc:chgData name="Alex Powers" userId="ae4a1fc7-4395-46d3-b2f1-3b3c37036ad1" providerId="ADAL" clId="{CA276D41-AFC9-4BEF-B6EE-46680A52C501}" dt="2022-09-22T13:55:22.219" v="1126" actId="47"/>
        <pc:sldMkLst>
          <pc:docMk/>
          <pc:sldMk cId="2595359839" sldId="2147470030"/>
        </pc:sldMkLst>
      </pc:sldChg>
      <pc:sldChg chg="addSp delSp modSp add mod">
        <pc:chgData name="Alex Powers" userId="ae4a1fc7-4395-46d3-b2f1-3b3c37036ad1" providerId="ADAL" clId="{CA276D41-AFC9-4BEF-B6EE-46680A52C501}" dt="2022-09-22T14:33:55.221" v="3862" actId="1076"/>
        <pc:sldMkLst>
          <pc:docMk/>
          <pc:sldMk cId="2692276594" sldId="2147470031"/>
        </pc:sldMkLst>
        <pc:spChg chg="mod">
          <ac:chgData name="Alex Powers" userId="ae4a1fc7-4395-46d3-b2f1-3b3c37036ad1" providerId="ADAL" clId="{CA276D41-AFC9-4BEF-B6EE-46680A52C501}" dt="2022-09-22T14:23:22.831" v="3110" actId="207"/>
          <ac:spMkLst>
            <pc:docMk/>
            <pc:sldMk cId="2692276594" sldId="2147470031"/>
            <ac:spMk id="11" creationId="{91D7D164-6DA3-4E6B-BEBF-F227DA26BF50}"/>
          </ac:spMkLst>
        </pc:spChg>
        <pc:spChg chg="del">
          <ac:chgData name="Alex Powers" userId="ae4a1fc7-4395-46d3-b2f1-3b3c37036ad1" providerId="ADAL" clId="{CA276D41-AFC9-4BEF-B6EE-46680A52C501}" dt="2022-09-22T14:23:05.534" v="3107" actId="478"/>
          <ac:spMkLst>
            <pc:docMk/>
            <pc:sldMk cId="2692276594" sldId="2147470031"/>
            <ac:spMk id="30" creationId="{839F9D70-B90A-48B9-BF7E-5AD2F1CC8279}"/>
          </ac:spMkLst>
        </pc:spChg>
        <pc:spChg chg="mod">
          <ac:chgData name="Alex Powers" userId="ae4a1fc7-4395-46d3-b2f1-3b3c37036ad1" providerId="ADAL" clId="{CA276D41-AFC9-4BEF-B6EE-46680A52C501}" dt="2022-09-22T14:16:59.656" v="2679" actId="20577"/>
          <ac:spMkLst>
            <pc:docMk/>
            <pc:sldMk cId="2692276594" sldId="2147470031"/>
            <ac:spMk id="34" creationId="{C86876B5-5E1B-4EAA-994C-00C61C1F64C5}"/>
          </ac:spMkLst>
        </pc:spChg>
        <pc:spChg chg="mod">
          <ac:chgData name="Alex Powers" userId="ae4a1fc7-4395-46d3-b2f1-3b3c37036ad1" providerId="ADAL" clId="{CA276D41-AFC9-4BEF-B6EE-46680A52C501}" dt="2022-09-22T14:23:16.571" v="3108" actId="207"/>
          <ac:spMkLst>
            <pc:docMk/>
            <pc:sldMk cId="2692276594" sldId="2147470031"/>
            <ac:spMk id="93" creationId="{0BBEAFF1-D87C-4A04-BFE7-918D36A07B14}"/>
          </ac:spMkLst>
        </pc:spChg>
        <pc:spChg chg="mod">
          <ac:chgData name="Alex Powers" userId="ae4a1fc7-4395-46d3-b2f1-3b3c37036ad1" providerId="ADAL" clId="{CA276D41-AFC9-4BEF-B6EE-46680A52C501}" dt="2022-09-22T14:23:20.146" v="3109" actId="207"/>
          <ac:spMkLst>
            <pc:docMk/>
            <pc:sldMk cId="2692276594" sldId="2147470031"/>
            <ac:spMk id="94" creationId="{857A01D0-8818-4FD5-B4A3-2B04F570FCC9}"/>
          </ac:spMkLst>
        </pc:spChg>
        <pc:spChg chg="mod">
          <ac:chgData name="Alex Powers" userId="ae4a1fc7-4395-46d3-b2f1-3b3c37036ad1" providerId="ADAL" clId="{CA276D41-AFC9-4BEF-B6EE-46680A52C501}" dt="2022-09-22T14:33:55.221" v="3862" actId="1076"/>
          <ac:spMkLst>
            <pc:docMk/>
            <pc:sldMk cId="2692276594" sldId="2147470031"/>
            <ac:spMk id="142" creationId="{CE8813FB-2DD8-4D1F-8F33-704BF1DB97F9}"/>
          </ac:spMkLst>
        </pc:spChg>
        <pc:spChg chg="add del">
          <ac:chgData name="Alex Powers" userId="ae4a1fc7-4395-46d3-b2f1-3b3c37036ad1" providerId="ADAL" clId="{CA276D41-AFC9-4BEF-B6EE-46680A52C501}" dt="2022-09-22T14:23:27.926" v="3111" actId="478"/>
          <ac:spMkLst>
            <pc:docMk/>
            <pc:sldMk cId="2692276594" sldId="2147470031"/>
            <ac:spMk id="156" creationId="{8A78C84C-3B7A-40AD-89B6-D81EF198D335}"/>
          </ac:spMkLst>
        </pc:spChg>
      </pc:sldChg>
      <pc:sldChg chg="add del">
        <pc:chgData name="Alex Powers" userId="ae4a1fc7-4395-46d3-b2f1-3b3c37036ad1" providerId="ADAL" clId="{CA276D41-AFC9-4BEF-B6EE-46680A52C501}" dt="2022-09-22T14:28:29.458" v="3381" actId="47"/>
        <pc:sldMkLst>
          <pc:docMk/>
          <pc:sldMk cId="400810320" sldId="2147470032"/>
        </pc:sldMkLst>
      </pc:sldChg>
      <pc:sldChg chg="delSp modSp add mod">
        <pc:chgData name="Alex Powers" userId="ae4a1fc7-4395-46d3-b2f1-3b3c37036ad1" providerId="ADAL" clId="{CA276D41-AFC9-4BEF-B6EE-46680A52C501}" dt="2022-09-22T14:39:14.886" v="4514" actId="313"/>
        <pc:sldMkLst>
          <pc:docMk/>
          <pc:sldMk cId="1737087969" sldId="2147470033"/>
        </pc:sldMkLst>
        <pc:spChg chg="mod">
          <ac:chgData name="Alex Powers" userId="ae4a1fc7-4395-46d3-b2f1-3b3c37036ad1" providerId="ADAL" clId="{CA276D41-AFC9-4BEF-B6EE-46680A52C501}" dt="2022-09-22T14:28:37.189" v="3382" actId="207"/>
          <ac:spMkLst>
            <pc:docMk/>
            <pc:sldMk cId="1737087969" sldId="2147470033"/>
            <ac:spMk id="30" creationId="{839F9D70-B90A-48B9-BF7E-5AD2F1CC8279}"/>
          </ac:spMkLst>
        </pc:spChg>
        <pc:spChg chg="mod">
          <ac:chgData name="Alex Powers" userId="ae4a1fc7-4395-46d3-b2f1-3b3c37036ad1" providerId="ADAL" clId="{CA276D41-AFC9-4BEF-B6EE-46680A52C501}" dt="2022-09-22T14:28:40.543" v="3390" actId="20577"/>
          <ac:spMkLst>
            <pc:docMk/>
            <pc:sldMk cId="1737087969" sldId="2147470033"/>
            <ac:spMk id="34" creationId="{C86876B5-5E1B-4EAA-994C-00C61C1F64C5}"/>
          </ac:spMkLst>
        </pc:spChg>
        <pc:spChg chg="mod">
          <ac:chgData name="Alex Powers" userId="ae4a1fc7-4395-46d3-b2f1-3b3c37036ad1" providerId="ADAL" clId="{CA276D41-AFC9-4BEF-B6EE-46680A52C501}" dt="2022-09-22T14:39:14.886" v="4514" actId="313"/>
          <ac:spMkLst>
            <pc:docMk/>
            <pc:sldMk cId="1737087969" sldId="2147470033"/>
            <ac:spMk id="142" creationId="{CE8813FB-2DD8-4D1F-8F33-704BF1DB97F9}"/>
          </ac:spMkLst>
        </pc:spChg>
        <pc:spChg chg="del">
          <ac:chgData name="Alex Powers" userId="ae4a1fc7-4395-46d3-b2f1-3b3c37036ad1" providerId="ADAL" clId="{CA276D41-AFC9-4BEF-B6EE-46680A52C501}" dt="2022-09-22T14:34:13.109" v="3866" actId="478"/>
          <ac:spMkLst>
            <pc:docMk/>
            <pc:sldMk cId="1737087969" sldId="2147470033"/>
            <ac:spMk id="156" creationId="{8A78C84C-3B7A-40AD-89B6-D81EF198D335}"/>
          </ac:spMkLst>
        </pc:spChg>
      </pc:sldChg>
      <pc:sldChg chg="add del">
        <pc:chgData name="Alex Powers" userId="ae4a1fc7-4395-46d3-b2f1-3b3c37036ad1" providerId="ADAL" clId="{CA276D41-AFC9-4BEF-B6EE-46680A52C501}" dt="2022-09-22T15:19:41.639" v="5355" actId="2696"/>
        <pc:sldMkLst>
          <pc:docMk/>
          <pc:sldMk cId="2211797624" sldId="2147470034"/>
        </pc:sldMkLst>
      </pc:sldChg>
      <pc:sldChg chg="add">
        <pc:chgData name="Alex Powers" userId="ae4a1fc7-4395-46d3-b2f1-3b3c37036ad1" providerId="ADAL" clId="{CA276D41-AFC9-4BEF-B6EE-46680A52C501}" dt="2022-09-22T15:19:46.452" v="5356"/>
        <pc:sldMkLst>
          <pc:docMk/>
          <pc:sldMk cId="3440000179" sldId="2147470034"/>
        </pc:sldMkLst>
      </pc:sldChg>
      <pc:sldChg chg="modSp add mod">
        <pc:chgData name="Alex Powers" userId="ae4a1fc7-4395-46d3-b2f1-3b3c37036ad1" providerId="ADAL" clId="{CA276D41-AFC9-4BEF-B6EE-46680A52C501}" dt="2022-09-22T15:20:49.453" v="5404" actId="12789"/>
        <pc:sldMkLst>
          <pc:docMk/>
          <pc:sldMk cId="3435564117" sldId="2147470035"/>
        </pc:sldMkLst>
        <pc:spChg chg="mod">
          <ac:chgData name="Alex Powers" userId="ae4a1fc7-4395-46d3-b2f1-3b3c37036ad1" providerId="ADAL" clId="{CA276D41-AFC9-4BEF-B6EE-46680A52C501}" dt="2022-09-22T15:20:49.453" v="5404" actId="12789"/>
          <ac:spMkLst>
            <pc:docMk/>
            <pc:sldMk cId="3435564117" sldId="2147470035"/>
            <ac:spMk id="3" creationId="{7D784AF8-0564-4CE2-A3F3-ED6D0598904B}"/>
          </ac:spMkLst>
        </pc:spChg>
      </pc:sldChg>
      <pc:sldChg chg="add del">
        <pc:chgData name="Alex Powers" userId="ae4a1fc7-4395-46d3-b2f1-3b3c37036ad1" providerId="ADAL" clId="{CA276D41-AFC9-4BEF-B6EE-46680A52C501}" dt="2022-09-22T15:19:41.639" v="5355" actId="2696"/>
        <pc:sldMkLst>
          <pc:docMk/>
          <pc:sldMk cId="2941731858" sldId="2147470036"/>
        </pc:sldMkLst>
      </pc:sldChg>
      <pc:sldChg chg="add">
        <pc:chgData name="Alex Powers" userId="ae4a1fc7-4395-46d3-b2f1-3b3c37036ad1" providerId="ADAL" clId="{CA276D41-AFC9-4BEF-B6EE-46680A52C501}" dt="2022-09-22T15:19:46.452" v="5356"/>
        <pc:sldMkLst>
          <pc:docMk/>
          <pc:sldMk cId="3394150191" sldId="21474700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5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5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6D0A2261-801C-42D8-91A7-2C997EDD487C}">
      <dgm:prSet phldrT="[Text]" custT="1"/>
      <dgm:spPr>
        <a:solidFill>
          <a:schemeClr val="tx1">
            <a:lumMod val="75000"/>
            <a:lumOff val="25000"/>
          </a:schemeClr>
        </a:solidFill>
      </dgm:spPr>
      <dgm:t>
        <a:bodyPr tIns="274320" anchor="t"/>
        <a:lstStyle/>
        <a:p>
          <a:pPr algn="ctr"/>
          <a:r>
            <a:rPr lang="en-US" sz="2000" b="1" dirty="0">
              <a:solidFill>
                <a:schemeClr val="bg1"/>
              </a:solidFill>
              <a:latin typeface="+mj-lt"/>
              <a:cs typeface="Leelawadee" panose="020B0502040204020203" pitchFamily="34" charset="-34"/>
            </a:rPr>
            <a:t>TRANSFORMATIONS</a:t>
          </a:r>
          <a:endParaRPr lang="en-US" sz="2800" b="1" dirty="0">
            <a:solidFill>
              <a:schemeClr val="bg1"/>
            </a:solidFill>
            <a:latin typeface="+mj-lt"/>
            <a:cs typeface="Leelawadee" panose="020B0502040204020203" pitchFamily="34" charset="-34"/>
          </a:endParaRP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dirty="0">
              <a:solidFill>
                <a:schemeClr val="bg1"/>
              </a:solidFill>
              <a:latin typeface="Segoe UI Semibold" panose="020B0702040204020203" pitchFamily="34" charset="0"/>
              <a:cs typeface="Segoe UI Semibold" panose="020B0702040204020203" pitchFamily="34" charset="0"/>
            </a:rPr>
            <a:t>FILTER | SELECT </a:t>
          </a:r>
          <a:r>
            <a:rPr lang="en-US" sz="4400" b="1" dirty="0">
              <a:solidFill>
                <a:schemeClr val="bg1"/>
              </a:solidFill>
              <a:latin typeface="+mj-lt"/>
              <a:cs typeface="Leelawadee" panose="020B0502040204020203" pitchFamily="34" charset="-34"/>
            </a:rPr>
            <a:t>JOINS</a:t>
          </a:r>
          <a:endParaRPr lang="en-US" sz="4400" b="1" dirty="0">
            <a:solidFill>
              <a:schemeClr val="bg1"/>
            </a:solidFill>
            <a:latin typeface="Segoe UI Semibold" panose="020B0702040204020203" pitchFamily="34" charset="0"/>
            <a:cs typeface="Segoe UI Semibold" panose="020B0702040204020203" pitchFamily="34" charset="0"/>
          </a:endParaRP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2">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1" presStyleCnt="2">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1" destOrd="0" parTransId="{DA5ECBCD-81B7-4DEA-AD0F-7038E2360B09}" sibTransId="{3A15FDD4-6CDE-47C3-806C-5EABE354AFB9}"/>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B7CEF5EB-D0E5-4723-B299-CED8675B1F31}" type="presParOf" srcId="{F6CB21B8-B641-4004-8232-3D37DD689D6D}" destId="{9CC71D40-1D49-4FFC-8725-867081C07A41}" srcOrd="1"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2368337"/>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dirty="0">
              <a:solidFill>
                <a:schemeClr val="bg1"/>
              </a:solidFill>
              <a:latin typeface="Segoe UI Semibold" panose="020B0702040204020203" pitchFamily="34" charset="0"/>
              <a:cs typeface="Segoe UI Semibold" panose="020B0702040204020203" pitchFamily="34" charset="0"/>
            </a:rPr>
            <a:t>FILTER | SELECT </a:t>
          </a:r>
          <a:r>
            <a:rPr lang="en-US" sz="4400" b="1" kern="1200" dirty="0">
              <a:solidFill>
                <a:schemeClr val="bg1"/>
              </a:solidFill>
              <a:latin typeface="+mj-lt"/>
              <a:cs typeface="Leelawadee" panose="020B0502040204020203" pitchFamily="34" charset="-34"/>
            </a:rPr>
            <a:t>JOINS</a:t>
          </a:r>
          <a:endParaRPr lang="en-US" sz="4400" b="1" kern="1200" dirty="0">
            <a:solidFill>
              <a:schemeClr val="bg1"/>
            </a:solidFill>
            <a:latin typeface="Segoe UI Semibold" panose="020B0702040204020203" pitchFamily="34" charset="0"/>
            <a:cs typeface="Segoe UI Semibold" panose="020B0702040204020203" pitchFamily="34" charset="0"/>
          </a:endParaRPr>
        </a:p>
      </dsp:txBody>
      <dsp:txXfrm rot="-10800000">
        <a:off x="1243377" y="0"/>
        <a:ext cx="4618258" cy="2368337"/>
      </dsp:txXfrm>
    </dsp:sp>
    <dsp:sp modelId="{3662EC92-002E-4F1B-AE1C-6EF3EC3391A1}">
      <dsp:nvSpPr>
        <dsp:cNvPr id="0" name=""/>
        <dsp:cNvSpPr/>
      </dsp:nvSpPr>
      <dsp:spPr>
        <a:xfrm rot="10800000">
          <a:off x="1776253" y="2368337"/>
          <a:ext cx="3552506" cy="2368337"/>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74320" rIns="25400" bIns="2540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j-lt"/>
              <a:cs typeface="Leelawadee" panose="020B0502040204020203" pitchFamily="34" charset="-34"/>
            </a:rPr>
            <a:t>TRANSFORMATIONS</a:t>
          </a:r>
          <a:endParaRPr lang="en-US" sz="2800" b="1" kern="1200" dirty="0">
            <a:solidFill>
              <a:schemeClr val="bg1"/>
            </a:solidFill>
            <a:latin typeface="+mj-lt"/>
            <a:cs typeface="Leelawadee" panose="020B0502040204020203" pitchFamily="34" charset="-34"/>
          </a:endParaRPr>
        </a:p>
      </dsp:txBody>
      <dsp:txXfrm rot="-10800000">
        <a:off x="1776253" y="2368337"/>
        <a:ext cx="3552506" cy="2368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2/22/2023 07:22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2/22/2023 07:22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sqlbi.com/ref/power-bi-visuals-reference/"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61378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693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603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5738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219240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48051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819645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256904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271216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3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72669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73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799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8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2002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7795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1367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65410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86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567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2758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8401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912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996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1349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0089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49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894887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321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8121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966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536615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423852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1980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3386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7991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1197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089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departments will want to do their analysis in Excel – lots of finance departments for example. With Power BI, Excel users can access certified data sets to ensure a single source of truth is used regardless of analysis tool.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2018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7653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048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10:32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702385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6082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6313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Visuals Reference - SQLBI</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2/22/2023 10:29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75259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153</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154</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155</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156</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157</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158</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160</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161</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2/22/2023 07:22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162</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163</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164</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168</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173</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174</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175</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176</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2/22/2023 07:22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180</a:t>
            </a:fld>
            <a:endParaRPr lang="en-US"/>
          </a:p>
        </p:txBody>
      </p:sp>
    </p:spTree>
    <p:extLst>
      <p:ext uri="{BB962C8B-B14F-4D97-AF65-F5344CB8AC3E}">
        <p14:creationId xmlns:p14="http://schemas.microsoft.com/office/powerpoint/2010/main" val="866342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6.xml"/><Relationship Id="rId4" Type="http://schemas.openxmlformats.org/officeDocument/2006/relationships/slide" Target="../slides/slide25.xml"/></Relationships>
</file>

<file path=ppt/slideLayouts/_rels/slideLayout49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6.xml"/><Relationship Id="rId4" Type="http://schemas.openxmlformats.org/officeDocument/2006/relationships/slide" Target="../slides/slide25.xml"/></Relationships>
</file>

<file path=ppt/slideLayouts/_rels/slideLayout49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5.xml"/><Relationship Id="rId4" Type="http://schemas.openxmlformats.org/officeDocument/2006/relationships/slide" Target="../slides/slide55.xml"/></Relationships>
</file>

<file path=ppt/slideLayouts/_rels/slideLayout501.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5.xml"/><Relationship Id="rId4" Type="http://schemas.openxmlformats.org/officeDocument/2006/relationships/slide" Target="../slides/slide25.xml"/></Relationships>
</file>

<file path=ppt/slideLayouts/_rels/slideLayout50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5.xml"/><Relationship Id="rId4" Type="http://schemas.openxmlformats.org/officeDocument/2006/relationships/slide" Target="../slides/slide25.xml"/></Relationships>
</file>

<file path=ppt/slideLayouts/_rels/slideLayout50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09.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1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1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1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2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2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2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2/22/2023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2/22/2023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2/22/2023</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2/22/2023</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2/22/2023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2/22/2023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2/22/2023</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2/22/2023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2/22/2023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2/22/2023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2/22/2023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2/22/2023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2/22/2023</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3.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39.xml"/><Relationship Id="rId21" Type="http://schemas.openxmlformats.org/officeDocument/2006/relationships/slideLayout" Target="../slideLayouts/slideLayout434.xml"/><Relationship Id="rId42" Type="http://schemas.openxmlformats.org/officeDocument/2006/relationships/slideLayout" Target="../slideLayouts/slideLayout455.xml"/><Relationship Id="rId47" Type="http://schemas.openxmlformats.org/officeDocument/2006/relationships/slideLayout" Target="../slideLayouts/slideLayout460.xml"/><Relationship Id="rId63" Type="http://schemas.openxmlformats.org/officeDocument/2006/relationships/slideLayout" Target="../slideLayouts/slideLayout476.xml"/><Relationship Id="rId68" Type="http://schemas.openxmlformats.org/officeDocument/2006/relationships/slideLayout" Target="../slideLayouts/slideLayout481.xml"/><Relationship Id="rId16" Type="http://schemas.openxmlformats.org/officeDocument/2006/relationships/slideLayout" Target="../slideLayouts/slideLayout42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37" Type="http://schemas.openxmlformats.org/officeDocument/2006/relationships/slideLayout" Target="../slideLayouts/slideLayout450.xml"/><Relationship Id="rId40" Type="http://schemas.openxmlformats.org/officeDocument/2006/relationships/slideLayout" Target="../slideLayouts/slideLayout453.xml"/><Relationship Id="rId45" Type="http://schemas.openxmlformats.org/officeDocument/2006/relationships/slideLayout" Target="../slideLayouts/slideLayout458.xml"/><Relationship Id="rId53" Type="http://schemas.openxmlformats.org/officeDocument/2006/relationships/slideLayout" Target="../slideLayouts/slideLayout466.xml"/><Relationship Id="rId58" Type="http://schemas.openxmlformats.org/officeDocument/2006/relationships/slideLayout" Target="../slideLayouts/slideLayout471.xml"/><Relationship Id="rId66" Type="http://schemas.openxmlformats.org/officeDocument/2006/relationships/slideLayout" Target="../slideLayouts/slideLayout479.xml"/><Relationship Id="rId74" Type="http://schemas.openxmlformats.org/officeDocument/2006/relationships/slideLayout" Target="../slideLayouts/slideLayout487.xml"/><Relationship Id="rId5" Type="http://schemas.openxmlformats.org/officeDocument/2006/relationships/slideLayout" Target="../slideLayouts/slideLayout418.xml"/><Relationship Id="rId61" Type="http://schemas.openxmlformats.org/officeDocument/2006/relationships/slideLayout" Target="../slideLayouts/slideLayout474.xml"/><Relationship Id="rId19" Type="http://schemas.openxmlformats.org/officeDocument/2006/relationships/slideLayout" Target="../slideLayouts/slideLayout43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 Id="rId43" Type="http://schemas.openxmlformats.org/officeDocument/2006/relationships/slideLayout" Target="../slideLayouts/slideLayout456.xml"/><Relationship Id="rId48" Type="http://schemas.openxmlformats.org/officeDocument/2006/relationships/slideLayout" Target="../slideLayouts/slideLayout461.xml"/><Relationship Id="rId56" Type="http://schemas.openxmlformats.org/officeDocument/2006/relationships/slideLayout" Target="../slideLayouts/slideLayout469.xml"/><Relationship Id="rId64" Type="http://schemas.openxmlformats.org/officeDocument/2006/relationships/slideLayout" Target="../slideLayouts/slideLayout477.xml"/><Relationship Id="rId69" Type="http://schemas.openxmlformats.org/officeDocument/2006/relationships/slideLayout" Target="../slideLayouts/slideLayout482.xml"/><Relationship Id="rId77" Type="http://schemas.openxmlformats.org/officeDocument/2006/relationships/image" Target="../media/image2.svg"/><Relationship Id="rId8" Type="http://schemas.openxmlformats.org/officeDocument/2006/relationships/slideLayout" Target="../slideLayouts/slideLayout421.xml"/><Relationship Id="rId51" Type="http://schemas.openxmlformats.org/officeDocument/2006/relationships/slideLayout" Target="../slideLayouts/slideLayout464.xml"/><Relationship Id="rId72" Type="http://schemas.openxmlformats.org/officeDocument/2006/relationships/slideLayout" Target="../slideLayouts/slideLayout485.xml"/><Relationship Id="rId3" Type="http://schemas.openxmlformats.org/officeDocument/2006/relationships/slideLayout" Target="../slideLayouts/slideLayout416.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38" Type="http://schemas.openxmlformats.org/officeDocument/2006/relationships/slideLayout" Target="../slideLayouts/slideLayout451.xml"/><Relationship Id="rId46" Type="http://schemas.openxmlformats.org/officeDocument/2006/relationships/slideLayout" Target="../slideLayouts/slideLayout459.xml"/><Relationship Id="rId59" Type="http://schemas.openxmlformats.org/officeDocument/2006/relationships/slideLayout" Target="../slideLayouts/slideLayout472.xml"/><Relationship Id="rId67" Type="http://schemas.openxmlformats.org/officeDocument/2006/relationships/slideLayout" Target="../slideLayouts/slideLayout480.xml"/><Relationship Id="rId20" Type="http://schemas.openxmlformats.org/officeDocument/2006/relationships/slideLayout" Target="../slideLayouts/slideLayout433.xml"/><Relationship Id="rId41" Type="http://schemas.openxmlformats.org/officeDocument/2006/relationships/slideLayout" Target="../slideLayouts/slideLayout454.xml"/><Relationship Id="rId54" Type="http://schemas.openxmlformats.org/officeDocument/2006/relationships/slideLayout" Target="../slideLayouts/slideLayout467.xml"/><Relationship Id="rId62" Type="http://schemas.openxmlformats.org/officeDocument/2006/relationships/slideLayout" Target="../slideLayouts/slideLayout475.xml"/><Relationship Id="rId70" Type="http://schemas.openxmlformats.org/officeDocument/2006/relationships/slideLayout" Target="../slideLayouts/slideLayout483.xml"/><Relationship Id="rId75" Type="http://schemas.openxmlformats.org/officeDocument/2006/relationships/theme" Target="../theme/theme10.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slideLayout" Target="../slideLayouts/slideLayout449.xml"/><Relationship Id="rId49" Type="http://schemas.openxmlformats.org/officeDocument/2006/relationships/slideLayout" Target="../slideLayouts/slideLayout462.xml"/><Relationship Id="rId57" Type="http://schemas.openxmlformats.org/officeDocument/2006/relationships/slideLayout" Target="../slideLayouts/slideLayout470.xml"/><Relationship Id="rId10" Type="http://schemas.openxmlformats.org/officeDocument/2006/relationships/slideLayout" Target="../slideLayouts/slideLayout423.xml"/><Relationship Id="rId31" Type="http://schemas.openxmlformats.org/officeDocument/2006/relationships/slideLayout" Target="../slideLayouts/slideLayout444.xml"/><Relationship Id="rId44" Type="http://schemas.openxmlformats.org/officeDocument/2006/relationships/slideLayout" Target="../slideLayouts/slideLayout457.xml"/><Relationship Id="rId52" Type="http://schemas.openxmlformats.org/officeDocument/2006/relationships/slideLayout" Target="../slideLayouts/slideLayout465.xml"/><Relationship Id="rId60" Type="http://schemas.openxmlformats.org/officeDocument/2006/relationships/slideLayout" Target="../slideLayouts/slideLayout473.xml"/><Relationship Id="rId65" Type="http://schemas.openxmlformats.org/officeDocument/2006/relationships/slideLayout" Target="../slideLayouts/slideLayout478.xml"/><Relationship Id="rId73" Type="http://schemas.openxmlformats.org/officeDocument/2006/relationships/slideLayout" Target="../slideLayouts/slideLayout486.xml"/><Relationship Id="rId78" Type="http://schemas.openxmlformats.org/officeDocument/2006/relationships/image" Target="../media/image3.emf"/><Relationship Id="rId4" Type="http://schemas.openxmlformats.org/officeDocument/2006/relationships/slideLayout" Target="../slideLayouts/slideLayout417.xml"/><Relationship Id="rId9" Type="http://schemas.openxmlformats.org/officeDocument/2006/relationships/slideLayout" Target="../slideLayouts/slideLayout422.xml"/><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39" Type="http://schemas.openxmlformats.org/officeDocument/2006/relationships/slideLayout" Target="../slideLayouts/slideLayout452.xml"/><Relationship Id="rId34" Type="http://schemas.openxmlformats.org/officeDocument/2006/relationships/slideLayout" Target="../slideLayouts/slideLayout447.xml"/><Relationship Id="rId50" Type="http://schemas.openxmlformats.org/officeDocument/2006/relationships/slideLayout" Target="../slideLayouts/slideLayout463.xml"/><Relationship Id="rId55" Type="http://schemas.openxmlformats.org/officeDocument/2006/relationships/slideLayout" Target="../slideLayouts/slideLayout468.xml"/><Relationship Id="rId76" Type="http://schemas.openxmlformats.org/officeDocument/2006/relationships/image" Target="../media/image1.png"/><Relationship Id="rId7" Type="http://schemas.openxmlformats.org/officeDocument/2006/relationships/slideLayout" Target="../slideLayouts/slideLayout420.xml"/><Relationship Id="rId71" Type="http://schemas.openxmlformats.org/officeDocument/2006/relationships/slideLayout" Target="../slideLayouts/slideLayout484.xml"/><Relationship Id="rId2" Type="http://schemas.openxmlformats.org/officeDocument/2006/relationships/slideLayout" Target="../slideLayouts/slideLayout415.xml"/><Relationship Id="rId29" Type="http://schemas.openxmlformats.org/officeDocument/2006/relationships/slideLayout" Target="../slideLayouts/slideLayout44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26" Type="http://schemas.openxmlformats.org/officeDocument/2006/relationships/slideLayout" Target="../slideLayouts/slideLayout513.xml"/><Relationship Id="rId39" Type="http://schemas.openxmlformats.org/officeDocument/2006/relationships/slideLayout" Target="../slideLayouts/slideLayout526.xml"/><Relationship Id="rId21" Type="http://schemas.openxmlformats.org/officeDocument/2006/relationships/slideLayout" Target="../slideLayouts/slideLayout508.xml"/><Relationship Id="rId34" Type="http://schemas.openxmlformats.org/officeDocument/2006/relationships/slideLayout" Target="../slideLayouts/slideLayout521.xml"/><Relationship Id="rId42" Type="http://schemas.openxmlformats.org/officeDocument/2006/relationships/slideLayout" Target="../slideLayouts/slideLayout529.xml"/><Relationship Id="rId7" Type="http://schemas.openxmlformats.org/officeDocument/2006/relationships/slideLayout" Target="../slideLayouts/slideLayout49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29" Type="http://schemas.openxmlformats.org/officeDocument/2006/relationships/slideLayout" Target="../slideLayouts/slideLayout516.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24" Type="http://schemas.openxmlformats.org/officeDocument/2006/relationships/slideLayout" Target="../slideLayouts/slideLayout511.xml"/><Relationship Id="rId32" Type="http://schemas.openxmlformats.org/officeDocument/2006/relationships/slideLayout" Target="../slideLayouts/slideLayout519.xml"/><Relationship Id="rId37" Type="http://schemas.openxmlformats.org/officeDocument/2006/relationships/slideLayout" Target="../slideLayouts/slideLayout524.xml"/><Relationship Id="rId40" Type="http://schemas.openxmlformats.org/officeDocument/2006/relationships/slideLayout" Target="../slideLayouts/slideLayout527.xml"/><Relationship Id="rId45" Type="http://schemas.openxmlformats.org/officeDocument/2006/relationships/image" Target="../media/image74.jpeg"/><Relationship Id="rId5" Type="http://schemas.openxmlformats.org/officeDocument/2006/relationships/slideLayout" Target="../slideLayouts/slideLayout492.xml"/><Relationship Id="rId15" Type="http://schemas.openxmlformats.org/officeDocument/2006/relationships/slideLayout" Target="../slideLayouts/slideLayout502.xml"/><Relationship Id="rId23" Type="http://schemas.openxmlformats.org/officeDocument/2006/relationships/slideLayout" Target="../slideLayouts/slideLayout510.xml"/><Relationship Id="rId28" Type="http://schemas.openxmlformats.org/officeDocument/2006/relationships/slideLayout" Target="../slideLayouts/slideLayout515.xml"/><Relationship Id="rId36" Type="http://schemas.openxmlformats.org/officeDocument/2006/relationships/slideLayout" Target="../slideLayouts/slideLayout523.xml"/><Relationship Id="rId10" Type="http://schemas.openxmlformats.org/officeDocument/2006/relationships/slideLayout" Target="../slideLayouts/slideLayout497.xml"/><Relationship Id="rId19" Type="http://schemas.openxmlformats.org/officeDocument/2006/relationships/slideLayout" Target="../slideLayouts/slideLayout506.xml"/><Relationship Id="rId31" Type="http://schemas.openxmlformats.org/officeDocument/2006/relationships/slideLayout" Target="../slideLayouts/slideLayout518.xml"/><Relationship Id="rId44" Type="http://schemas.openxmlformats.org/officeDocument/2006/relationships/image" Target="../media/image46.emf"/><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 Id="rId22" Type="http://schemas.openxmlformats.org/officeDocument/2006/relationships/slideLayout" Target="../slideLayouts/slideLayout509.xml"/><Relationship Id="rId27" Type="http://schemas.openxmlformats.org/officeDocument/2006/relationships/slideLayout" Target="../slideLayouts/slideLayout514.xml"/><Relationship Id="rId30" Type="http://schemas.openxmlformats.org/officeDocument/2006/relationships/slideLayout" Target="../slideLayouts/slideLayout517.xml"/><Relationship Id="rId35" Type="http://schemas.openxmlformats.org/officeDocument/2006/relationships/slideLayout" Target="../slideLayouts/slideLayout522.xml"/><Relationship Id="rId43" Type="http://schemas.openxmlformats.org/officeDocument/2006/relationships/theme" Target="../theme/theme11.xml"/><Relationship Id="rId8" Type="http://schemas.openxmlformats.org/officeDocument/2006/relationships/slideLayout" Target="../slideLayouts/slideLayout495.xml"/><Relationship Id="rId3" Type="http://schemas.openxmlformats.org/officeDocument/2006/relationships/slideLayout" Target="../slideLayouts/slideLayout490.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5" Type="http://schemas.openxmlformats.org/officeDocument/2006/relationships/slideLayout" Target="../slideLayouts/slideLayout512.xml"/><Relationship Id="rId33" Type="http://schemas.openxmlformats.org/officeDocument/2006/relationships/slideLayout" Target="../slideLayouts/slideLayout520.xml"/><Relationship Id="rId38" Type="http://schemas.openxmlformats.org/officeDocument/2006/relationships/slideLayout" Target="../slideLayouts/slideLayout525.xml"/><Relationship Id="rId20" Type="http://schemas.openxmlformats.org/officeDocument/2006/relationships/slideLayout" Target="../slideLayouts/slideLayout507.xml"/><Relationship Id="rId41" Type="http://schemas.openxmlformats.org/officeDocument/2006/relationships/slideLayout" Target="../slideLayouts/slideLayout5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7.xml"/><Relationship Id="rId13" Type="http://schemas.openxmlformats.org/officeDocument/2006/relationships/theme" Target="../theme/theme12.xml"/><Relationship Id="rId3" Type="http://schemas.openxmlformats.org/officeDocument/2006/relationships/slideLayout" Target="../slideLayouts/slideLayout532.xml"/><Relationship Id="rId7" Type="http://schemas.openxmlformats.org/officeDocument/2006/relationships/slideLayout" Target="../slideLayouts/slideLayout536.xml"/><Relationship Id="rId12" Type="http://schemas.openxmlformats.org/officeDocument/2006/relationships/slideLayout" Target="../slideLayouts/slideLayout541.xml"/><Relationship Id="rId2" Type="http://schemas.openxmlformats.org/officeDocument/2006/relationships/slideLayout" Target="../slideLayouts/slideLayout531.xml"/><Relationship Id="rId1" Type="http://schemas.openxmlformats.org/officeDocument/2006/relationships/slideLayout" Target="../slideLayouts/slideLayout530.xml"/><Relationship Id="rId6" Type="http://schemas.openxmlformats.org/officeDocument/2006/relationships/slideLayout" Target="../slideLayouts/slideLayout535.xml"/><Relationship Id="rId11" Type="http://schemas.openxmlformats.org/officeDocument/2006/relationships/slideLayout" Target="../slideLayouts/slideLayout540.xml"/><Relationship Id="rId5" Type="http://schemas.openxmlformats.org/officeDocument/2006/relationships/slideLayout" Target="../slideLayouts/slideLayout534.xml"/><Relationship Id="rId10" Type="http://schemas.openxmlformats.org/officeDocument/2006/relationships/slideLayout" Target="../slideLayouts/slideLayout539.xml"/><Relationship Id="rId4" Type="http://schemas.openxmlformats.org/officeDocument/2006/relationships/slideLayout" Target="../slideLayouts/slideLayout533.xml"/><Relationship Id="rId9" Type="http://schemas.openxmlformats.org/officeDocument/2006/relationships/slideLayout" Target="../slideLayouts/slideLayout5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image" Target="../media/image21.png"/><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2.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3.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16" Type="http://schemas.openxmlformats.org/officeDocument/2006/relationships/slideLayout" Target="../slideLayouts/slideLayout13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66" Type="http://schemas.openxmlformats.org/officeDocument/2006/relationships/slideLayout" Target="../slideLayouts/slideLayout183.xml"/><Relationship Id="rId74" Type="http://schemas.openxmlformats.org/officeDocument/2006/relationships/theme" Target="../theme/theme3.xml"/><Relationship Id="rId5" Type="http://schemas.openxmlformats.org/officeDocument/2006/relationships/slideLayout" Target="../slideLayouts/slideLayout122.xml"/><Relationship Id="rId61" Type="http://schemas.openxmlformats.org/officeDocument/2006/relationships/slideLayout" Target="../slideLayouts/slideLayout178.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slideLayout" Target="../slideLayouts/slideLayout173.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77" Type="http://schemas.openxmlformats.org/officeDocument/2006/relationships/image" Target="../media/image3.emf"/><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slideLayout" Target="../slideLayouts/slideLayout176.xml"/><Relationship Id="rId67" Type="http://schemas.openxmlformats.org/officeDocument/2006/relationships/slideLayout" Target="../slideLayouts/slideLayout184.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slideLayout" Target="../slideLayouts/slideLayout171.xml"/><Relationship Id="rId62" Type="http://schemas.openxmlformats.org/officeDocument/2006/relationships/slideLayout" Target="../slideLayouts/slideLayout179.xml"/><Relationship Id="rId70" Type="http://schemas.openxmlformats.org/officeDocument/2006/relationships/slideLayout" Target="../slideLayouts/slideLayout187.xml"/><Relationship Id="rId75" Type="http://schemas.openxmlformats.org/officeDocument/2006/relationships/image" Target="../media/image1.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slideLayout" Target="../slideLayouts/slideLayout174.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image" Target="../media/image2.svg"/><Relationship Id="rId7" Type="http://schemas.openxmlformats.org/officeDocument/2006/relationships/slideLayout" Target="../slideLayouts/slideLayout124.xml"/><Relationship Id="rId71" Type="http://schemas.openxmlformats.org/officeDocument/2006/relationships/slideLayout" Target="../slideLayouts/slideLayout188.xml"/><Relationship Id="rId2" Type="http://schemas.openxmlformats.org/officeDocument/2006/relationships/slideLayout" Target="../slideLayouts/slideLayout119.xml"/><Relationship Id="rId29" Type="http://schemas.openxmlformats.org/officeDocument/2006/relationships/slideLayout" Target="../slideLayouts/slideLayout1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image" Target="../media/image40.emf"/><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theme" Target="../theme/theme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image" Target="../media/image46.emf"/><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theme" Target="../theme/theme5.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8" Type="http://schemas.openxmlformats.org/officeDocument/2006/relationships/slideLayout" Target="../slideLayouts/slideLayout221.xml"/><Relationship Id="rId3" Type="http://schemas.openxmlformats.org/officeDocument/2006/relationships/slideLayout" Target="../slideLayouts/slideLayout21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theme" Target="../theme/theme6.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slideLayout" Target="../slideLayouts/slideLayout281.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35" Type="http://schemas.openxmlformats.org/officeDocument/2006/relationships/image" Target="../media/image46.emf"/><Relationship Id="rId8" Type="http://schemas.openxmlformats.org/officeDocument/2006/relationships/slideLayout" Target="../slideLayouts/slideLayout25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9" Type="http://schemas.openxmlformats.org/officeDocument/2006/relationships/image" Target="../media/image21.png"/><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38" Type="http://schemas.openxmlformats.org/officeDocument/2006/relationships/theme" Target="../theme/theme7.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slideLayout" Target="../slideLayouts/slideLayout318.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slideLayout" Target="../slideLayouts/slideLayout317.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8" Type="http://schemas.openxmlformats.org/officeDocument/2006/relationships/slideLayout" Target="../slideLayouts/slideLayout289.xml"/><Relationship Id="rId3" Type="http://schemas.openxmlformats.org/officeDocument/2006/relationships/slideLayout" Target="../slideLayouts/slideLayout28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4.xml"/><Relationship Id="rId21" Type="http://schemas.openxmlformats.org/officeDocument/2006/relationships/slideLayout" Target="../slideLayouts/slideLayout339.xml"/><Relationship Id="rId42" Type="http://schemas.openxmlformats.org/officeDocument/2006/relationships/slideLayout" Target="../slideLayouts/slideLayout360.xml"/><Relationship Id="rId47" Type="http://schemas.openxmlformats.org/officeDocument/2006/relationships/slideLayout" Target="../slideLayouts/slideLayout365.xml"/><Relationship Id="rId63" Type="http://schemas.openxmlformats.org/officeDocument/2006/relationships/slideLayout" Target="../slideLayouts/slideLayout381.xml"/><Relationship Id="rId68" Type="http://schemas.openxmlformats.org/officeDocument/2006/relationships/slideLayout" Target="../slideLayouts/slideLayout386.xml"/><Relationship Id="rId16" Type="http://schemas.openxmlformats.org/officeDocument/2006/relationships/slideLayout" Target="../slideLayouts/slideLayout33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32" Type="http://schemas.openxmlformats.org/officeDocument/2006/relationships/slideLayout" Target="../slideLayouts/slideLayout350.xml"/><Relationship Id="rId37" Type="http://schemas.openxmlformats.org/officeDocument/2006/relationships/slideLayout" Target="../slideLayouts/slideLayout355.xml"/><Relationship Id="rId40" Type="http://schemas.openxmlformats.org/officeDocument/2006/relationships/slideLayout" Target="../slideLayouts/slideLayout358.xml"/><Relationship Id="rId45" Type="http://schemas.openxmlformats.org/officeDocument/2006/relationships/slideLayout" Target="../slideLayouts/slideLayout363.xml"/><Relationship Id="rId53" Type="http://schemas.openxmlformats.org/officeDocument/2006/relationships/slideLayout" Target="../slideLayouts/slideLayout371.xml"/><Relationship Id="rId58" Type="http://schemas.openxmlformats.org/officeDocument/2006/relationships/slideLayout" Target="../slideLayouts/slideLayout376.xml"/><Relationship Id="rId66" Type="http://schemas.openxmlformats.org/officeDocument/2006/relationships/slideLayout" Target="../slideLayouts/slideLayout384.xml"/><Relationship Id="rId74" Type="http://schemas.openxmlformats.org/officeDocument/2006/relationships/slideLayout" Target="../slideLayouts/slideLayout392.xml"/><Relationship Id="rId5" Type="http://schemas.openxmlformats.org/officeDocument/2006/relationships/slideLayout" Target="../slideLayouts/slideLayout323.xml"/><Relationship Id="rId61" Type="http://schemas.openxmlformats.org/officeDocument/2006/relationships/slideLayout" Target="../slideLayouts/slideLayout379.xml"/><Relationship Id="rId19" Type="http://schemas.openxmlformats.org/officeDocument/2006/relationships/slideLayout" Target="../slideLayouts/slideLayout33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slideLayout" Target="../slideLayouts/slideLayout348.xml"/><Relationship Id="rId35" Type="http://schemas.openxmlformats.org/officeDocument/2006/relationships/slideLayout" Target="../slideLayouts/slideLayout353.xml"/><Relationship Id="rId43" Type="http://schemas.openxmlformats.org/officeDocument/2006/relationships/slideLayout" Target="../slideLayouts/slideLayout361.xml"/><Relationship Id="rId48" Type="http://schemas.openxmlformats.org/officeDocument/2006/relationships/slideLayout" Target="../slideLayouts/slideLayout366.xml"/><Relationship Id="rId56" Type="http://schemas.openxmlformats.org/officeDocument/2006/relationships/slideLayout" Target="../slideLayouts/slideLayout374.xml"/><Relationship Id="rId64" Type="http://schemas.openxmlformats.org/officeDocument/2006/relationships/slideLayout" Target="../slideLayouts/slideLayout382.xml"/><Relationship Id="rId69" Type="http://schemas.openxmlformats.org/officeDocument/2006/relationships/slideLayout" Target="../slideLayouts/slideLayout387.xml"/><Relationship Id="rId77" Type="http://schemas.openxmlformats.org/officeDocument/2006/relationships/image" Target="../media/image2.svg"/><Relationship Id="rId8" Type="http://schemas.openxmlformats.org/officeDocument/2006/relationships/slideLayout" Target="../slideLayouts/slideLayout326.xml"/><Relationship Id="rId51" Type="http://schemas.openxmlformats.org/officeDocument/2006/relationships/slideLayout" Target="../slideLayouts/slideLayout369.xml"/><Relationship Id="rId72" Type="http://schemas.openxmlformats.org/officeDocument/2006/relationships/slideLayout" Target="../slideLayouts/slideLayout390.xml"/><Relationship Id="rId3" Type="http://schemas.openxmlformats.org/officeDocument/2006/relationships/slideLayout" Target="../slideLayouts/slideLayout321.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33" Type="http://schemas.openxmlformats.org/officeDocument/2006/relationships/slideLayout" Target="../slideLayouts/slideLayout351.xml"/><Relationship Id="rId38" Type="http://schemas.openxmlformats.org/officeDocument/2006/relationships/slideLayout" Target="../slideLayouts/slideLayout356.xml"/><Relationship Id="rId46" Type="http://schemas.openxmlformats.org/officeDocument/2006/relationships/slideLayout" Target="../slideLayouts/slideLayout364.xml"/><Relationship Id="rId59" Type="http://schemas.openxmlformats.org/officeDocument/2006/relationships/slideLayout" Target="../slideLayouts/slideLayout377.xml"/><Relationship Id="rId67" Type="http://schemas.openxmlformats.org/officeDocument/2006/relationships/slideLayout" Target="../slideLayouts/slideLayout385.xml"/><Relationship Id="rId20" Type="http://schemas.openxmlformats.org/officeDocument/2006/relationships/slideLayout" Target="../slideLayouts/slideLayout338.xml"/><Relationship Id="rId41" Type="http://schemas.openxmlformats.org/officeDocument/2006/relationships/slideLayout" Target="../slideLayouts/slideLayout359.xml"/><Relationship Id="rId54" Type="http://schemas.openxmlformats.org/officeDocument/2006/relationships/slideLayout" Target="../slideLayouts/slideLayout372.xml"/><Relationship Id="rId62" Type="http://schemas.openxmlformats.org/officeDocument/2006/relationships/slideLayout" Target="../slideLayouts/slideLayout380.xml"/><Relationship Id="rId70" Type="http://schemas.openxmlformats.org/officeDocument/2006/relationships/slideLayout" Target="../slideLayouts/slideLayout388.xml"/><Relationship Id="rId75" Type="http://schemas.openxmlformats.org/officeDocument/2006/relationships/theme" Target="../theme/theme8.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36" Type="http://schemas.openxmlformats.org/officeDocument/2006/relationships/slideLayout" Target="../slideLayouts/slideLayout354.xml"/><Relationship Id="rId49" Type="http://schemas.openxmlformats.org/officeDocument/2006/relationships/slideLayout" Target="../slideLayouts/slideLayout367.xml"/><Relationship Id="rId57" Type="http://schemas.openxmlformats.org/officeDocument/2006/relationships/slideLayout" Target="../slideLayouts/slideLayout375.xml"/><Relationship Id="rId10" Type="http://schemas.openxmlformats.org/officeDocument/2006/relationships/slideLayout" Target="../slideLayouts/slideLayout328.xml"/><Relationship Id="rId31" Type="http://schemas.openxmlformats.org/officeDocument/2006/relationships/slideLayout" Target="../slideLayouts/slideLayout349.xml"/><Relationship Id="rId44" Type="http://schemas.openxmlformats.org/officeDocument/2006/relationships/slideLayout" Target="../slideLayouts/slideLayout362.xml"/><Relationship Id="rId52" Type="http://schemas.openxmlformats.org/officeDocument/2006/relationships/slideLayout" Target="../slideLayouts/slideLayout370.xml"/><Relationship Id="rId60" Type="http://schemas.openxmlformats.org/officeDocument/2006/relationships/slideLayout" Target="../slideLayouts/slideLayout378.xml"/><Relationship Id="rId65" Type="http://schemas.openxmlformats.org/officeDocument/2006/relationships/slideLayout" Target="../slideLayouts/slideLayout383.xml"/><Relationship Id="rId73" Type="http://schemas.openxmlformats.org/officeDocument/2006/relationships/slideLayout" Target="../slideLayouts/slideLayout391.xml"/><Relationship Id="rId78" Type="http://schemas.openxmlformats.org/officeDocument/2006/relationships/image" Target="../media/image3.emf"/><Relationship Id="rId4" Type="http://schemas.openxmlformats.org/officeDocument/2006/relationships/slideLayout" Target="../slideLayouts/slideLayout322.xml"/><Relationship Id="rId9" Type="http://schemas.openxmlformats.org/officeDocument/2006/relationships/slideLayout" Target="../slideLayouts/slideLayout327.xml"/><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39" Type="http://schemas.openxmlformats.org/officeDocument/2006/relationships/slideLayout" Target="../slideLayouts/slideLayout357.xml"/><Relationship Id="rId34" Type="http://schemas.openxmlformats.org/officeDocument/2006/relationships/slideLayout" Target="../slideLayouts/slideLayout352.xml"/><Relationship Id="rId50" Type="http://schemas.openxmlformats.org/officeDocument/2006/relationships/slideLayout" Target="../slideLayouts/slideLayout368.xml"/><Relationship Id="rId55" Type="http://schemas.openxmlformats.org/officeDocument/2006/relationships/slideLayout" Target="../slideLayouts/slideLayout373.xml"/><Relationship Id="rId76" Type="http://schemas.openxmlformats.org/officeDocument/2006/relationships/image" Target="../media/image1.png"/><Relationship Id="rId7" Type="http://schemas.openxmlformats.org/officeDocument/2006/relationships/slideLayout" Target="../slideLayouts/slideLayout325.xml"/><Relationship Id="rId71" Type="http://schemas.openxmlformats.org/officeDocument/2006/relationships/slideLayout" Target="../slideLayouts/slideLayout389.xml"/><Relationship Id="rId2" Type="http://schemas.openxmlformats.org/officeDocument/2006/relationships/slideLayout" Target="../slideLayouts/slideLayout320.xml"/><Relationship Id="rId29" Type="http://schemas.openxmlformats.org/officeDocument/2006/relationships/slideLayout" Target="../slideLayouts/slideLayout3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image" Target="../media/image66.emf"/><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4"/>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2" r:id="rId75"/>
    <p:sldLayoutId id="2147485104" r:id="rId76"/>
    <p:sldLayoutId id="2147485291" r:id="rId77"/>
    <p:sldLayoutId id="2147485292" r:id="rId78"/>
    <p:sldLayoutId id="2147485313" r:id="rId79"/>
    <p:sldLayoutId id="2147485314" r:id="rId80"/>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2/22/2023</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CharacterPosition.pq" TargetMode="External"/><Relationship Id="rId13" Type="http://schemas.openxmlformats.org/officeDocument/2006/relationships/hyperlink" Target="https://www.sqlbi.com/training/" TargetMode="External"/><Relationship Id="rId18" Type="http://schemas.openxmlformats.org/officeDocument/2006/relationships/hyperlink" Target="https://www.microsoft.com/store/workshops-training-and-events/professionals#topic=413870014" TargetMode="External"/><Relationship Id="rId3" Type="http://schemas.openxmlformats.org/officeDocument/2006/relationships/hyperlink" Target="https://aka.ms/pbiworkshops" TargetMode="External"/><Relationship Id="rId7" Type="http://schemas.openxmlformats.org/officeDocument/2006/relationships/hyperlink" Target="https://radacad.com/power-query-library-of-functions-shared-keyword" TargetMode="External"/><Relationship Id="rId12" Type="http://schemas.openxmlformats.org/officeDocument/2006/relationships/hyperlink" Target="https://www.microsoftpressstore.com/articles/article.aspx?p=2449192" TargetMode="External"/><Relationship Id="rId17" Type="http://schemas.openxmlformats.org/officeDocument/2006/relationships/hyperlink" Target="https://powerbi.microsoft.com/en-us/customer-showcase/" TargetMode="External"/><Relationship Id="rId2" Type="http://schemas.openxmlformats.org/officeDocument/2006/relationships/notesSlide" Target="../notesSlides/notesSlide1.xml"/><Relationship Id="rId16" Type="http://schemas.openxmlformats.org/officeDocument/2006/relationships/hyperlink" Target="https://ssbipolar.com/building-a-data-culture/" TargetMode="External"/><Relationship Id="rId1" Type="http://schemas.openxmlformats.org/officeDocument/2006/relationships/slideLayout" Target="../slideLayouts/slideLayout10.xml"/><Relationship Id="rId6" Type="http://schemas.openxmlformats.org/officeDocument/2006/relationships/hyperlink" Target="https://marketplace.visualstudio.com/items?itemName=PowerQuery.vscode-powerquery" TargetMode="External"/><Relationship Id="rId11" Type="http://schemas.openxmlformats.org/officeDocument/2006/relationships/hyperlink" Target="https://www.youtube.com/watch?v=s0j6d3UAw9U&amp;list=PLv2BtOtLblH3lwpQ5NBq6kD6fsVziO9sE" TargetMode="External"/><Relationship Id="rId5" Type="http://schemas.openxmlformats.org/officeDocument/2006/relationships/hyperlink" Target="https://docs.microsoft.com/en-us/power-query/installingsdk" TargetMode="External"/><Relationship Id="rId15" Type="http://schemas.openxmlformats.org/officeDocument/2006/relationships/hyperlink" Target="https://alluringbi.com/2020/05/05/themeable-backgrounds-for-power-bi/" TargetMode="External"/><Relationship Id="rId10" Type="http://schemas.openxmlformats.org/officeDocument/2006/relationships/hyperlink" Target="https://powerbi.tips/product/business-ops/" TargetMode="External"/><Relationship Id="rId19" Type="http://schemas.openxmlformats.org/officeDocument/2006/relationships/hyperlink" Target="https://aka.ms/pbiguidance" TargetMode="External"/><Relationship Id="rId4" Type="http://schemas.openxmlformats.org/officeDocument/2006/relationships/hyperlink" Target="https://docs.microsoft.com/power-bi/transform-model/dataflows/dataflows-premium-features" TargetMode="External"/><Relationship Id="rId9" Type="http://schemas.openxmlformats.org/officeDocument/2006/relationships/hyperlink" Target="https://github.com/itsnotaboutthecell/powerquerym/blob/master/SplitTextByDelimiter.pq" TargetMode="External"/><Relationship Id="rId14" Type="http://schemas.openxmlformats.org/officeDocument/2006/relationships/hyperlink" Target="https://docs.microsoft.com/users/heyrob/collections/o4dhk4z8xpr8q"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2.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6" Type="http://schemas.openxmlformats.org/officeDocument/2006/relationships/tags" Target="../tags/tag294.xml"/><Relationship Id="rId21" Type="http://schemas.openxmlformats.org/officeDocument/2006/relationships/tags" Target="../tags/tag289.xml"/><Relationship Id="rId42" Type="http://schemas.openxmlformats.org/officeDocument/2006/relationships/tags" Target="../tags/tag310.xml"/><Relationship Id="rId47" Type="http://schemas.openxmlformats.org/officeDocument/2006/relationships/tags" Target="../tags/tag315.xml"/><Relationship Id="rId63" Type="http://schemas.openxmlformats.org/officeDocument/2006/relationships/tags" Target="../tags/tag331.xml"/><Relationship Id="rId68" Type="http://schemas.openxmlformats.org/officeDocument/2006/relationships/tags" Target="../tags/tag336.xml"/><Relationship Id="rId84" Type="http://schemas.openxmlformats.org/officeDocument/2006/relationships/tags" Target="../tags/tag352.xml"/><Relationship Id="rId89" Type="http://schemas.openxmlformats.org/officeDocument/2006/relationships/tags" Target="../tags/tag357.xml"/><Relationship Id="rId16" Type="http://schemas.openxmlformats.org/officeDocument/2006/relationships/tags" Target="../tags/tag284.xml"/><Relationship Id="rId11" Type="http://schemas.openxmlformats.org/officeDocument/2006/relationships/tags" Target="../tags/tag279.xml"/><Relationship Id="rId32" Type="http://schemas.openxmlformats.org/officeDocument/2006/relationships/tags" Target="../tags/tag300.xml"/><Relationship Id="rId37" Type="http://schemas.openxmlformats.org/officeDocument/2006/relationships/tags" Target="../tags/tag305.xml"/><Relationship Id="rId53" Type="http://schemas.openxmlformats.org/officeDocument/2006/relationships/tags" Target="../tags/tag321.xml"/><Relationship Id="rId58" Type="http://schemas.openxmlformats.org/officeDocument/2006/relationships/tags" Target="../tags/tag326.xml"/><Relationship Id="rId74" Type="http://schemas.openxmlformats.org/officeDocument/2006/relationships/tags" Target="../tags/tag342.xml"/><Relationship Id="rId79" Type="http://schemas.openxmlformats.org/officeDocument/2006/relationships/tags" Target="../tags/tag347.xml"/><Relationship Id="rId5" Type="http://schemas.openxmlformats.org/officeDocument/2006/relationships/tags" Target="../tags/tag273.xml"/><Relationship Id="rId90" Type="http://schemas.openxmlformats.org/officeDocument/2006/relationships/tags" Target="../tags/tag358.xml"/><Relationship Id="rId95" Type="http://schemas.openxmlformats.org/officeDocument/2006/relationships/image" Target="../media/image84.wmf"/><Relationship Id="rId22" Type="http://schemas.openxmlformats.org/officeDocument/2006/relationships/tags" Target="../tags/tag290.xml"/><Relationship Id="rId27" Type="http://schemas.openxmlformats.org/officeDocument/2006/relationships/tags" Target="../tags/tag295.xml"/><Relationship Id="rId43" Type="http://schemas.openxmlformats.org/officeDocument/2006/relationships/tags" Target="../tags/tag311.xml"/><Relationship Id="rId48" Type="http://schemas.openxmlformats.org/officeDocument/2006/relationships/tags" Target="../tags/tag316.xml"/><Relationship Id="rId64" Type="http://schemas.openxmlformats.org/officeDocument/2006/relationships/tags" Target="../tags/tag332.xml"/><Relationship Id="rId69" Type="http://schemas.openxmlformats.org/officeDocument/2006/relationships/tags" Target="../tags/tag337.xml"/><Relationship Id="rId8" Type="http://schemas.openxmlformats.org/officeDocument/2006/relationships/tags" Target="../tags/tag276.xml"/><Relationship Id="rId51" Type="http://schemas.openxmlformats.org/officeDocument/2006/relationships/tags" Target="../tags/tag319.xml"/><Relationship Id="rId72" Type="http://schemas.openxmlformats.org/officeDocument/2006/relationships/tags" Target="../tags/tag340.xml"/><Relationship Id="rId80" Type="http://schemas.openxmlformats.org/officeDocument/2006/relationships/tags" Target="../tags/tag348.xml"/><Relationship Id="rId85" Type="http://schemas.openxmlformats.org/officeDocument/2006/relationships/tags" Target="../tags/tag353.xml"/><Relationship Id="rId93" Type="http://schemas.openxmlformats.org/officeDocument/2006/relationships/notesSlide" Target="../notesSlides/notesSlide62.xml"/><Relationship Id="rId3" Type="http://schemas.openxmlformats.org/officeDocument/2006/relationships/tags" Target="../tags/tag271.xml"/><Relationship Id="rId12" Type="http://schemas.openxmlformats.org/officeDocument/2006/relationships/tags" Target="../tags/tag280.xml"/><Relationship Id="rId17" Type="http://schemas.openxmlformats.org/officeDocument/2006/relationships/tags" Target="../tags/tag285.xml"/><Relationship Id="rId25" Type="http://schemas.openxmlformats.org/officeDocument/2006/relationships/tags" Target="../tags/tag293.xml"/><Relationship Id="rId33" Type="http://schemas.openxmlformats.org/officeDocument/2006/relationships/tags" Target="../tags/tag301.xml"/><Relationship Id="rId38" Type="http://schemas.openxmlformats.org/officeDocument/2006/relationships/tags" Target="../tags/tag306.xml"/><Relationship Id="rId46" Type="http://schemas.openxmlformats.org/officeDocument/2006/relationships/tags" Target="../tags/tag314.xml"/><Relationship Id="rId59" Type="http://schemas.openxmlformats.org/officeDocument/2006/relationships/tags" Target="../tags/tag327.xml"/><Relationship Id="rId67" Type="http://schemas.openxmlformats.org/officeDocument/2006/relationships/tags" Target="../tags/tag335.xml"/><Relationship Id="rId20" Type="http://schemas.openxmlformats.org/officeDocument/2006/relationships/tags" Target="../tags/tag288.xml"/><Relationship Id="rId41" Type="http://schemas.openxmlformats.org/officeDocument/2006/relationships/tags" Target="../tags/tag309.xml"/><Relationship Id="rId54" Type="http://schemas.openxmlformats.org/officeDocument/2006/relationships/tags" Target="../tags/tag322.xml"/><Relationship Id="rId62" Type="http://schemas.openxmlformats.org/officeDocument/2006/relationships/tags" Target="../tags/tag330.xml"/><Relationship Id="rId70" Type="http://schemas.openxmlformats.org/officeDocument/2006/relationships/tags" Target="../tags/tag338.xml"/><Relationship Id="rId75" Type="http://schemas.openxmlformats.org/officeDocument/2006/relationships/tags" Target="../tags/tag343.xml"/><Relationship Id="rId83" Type="http://schemas.openxmlformats.org/officeDocument/2006/relationships/tags" Target="../tags/tag351.xml"/><Relationship Id="rId88" Type="http://schemas.openxmlformats.org/officeDocument/2006/relationships/tags" Target="../tags/tag356.xml"/><Relationship Id="rId91" Type="http://schemas.openxmlformats.org/officeDocument/2006/relationships/tags" Target="../tags/tag359.xml"/><Relationship Id="rId1" Type="http://schemas.openxmlformats.org/officeDocument/2006/relationships/tags" Target="../tags/tag269.xml"/><Relationship Id="rId6" Type="http://schemas.openxmlformats.org/officeDocument/2006/relationships/tags" Target="../tags/tag274.xml"/><Relationship Id="rId15" Type="http://schemas.openxmlformats.org/officeDocument/2006/relationships/tags" Target="../tags/tag283.xml"/><Relationship Id="rId23" Type="http://schemas.openxmlformats.org/officeDocument/2006/relationships/tags" Target="../tags/tag291.xml"/><Relationship Id="rId28" Type="http://schemas.openxmlformats.org/officeDocument/2006/relationships/tags" Target="../tags/tag296.xml"/><Relationship Id="rId36" Type="http://schemas.openxmlformats.org/officeDocument/2006/relationships/tags" Target="../tags/tag304.xml"/><Relationship Id="rId49" Type="http://schemas.openxmlformats.org/officeDocument/2006/relationships/tags" Target="../tags/tag317.xml"/><Relationship Id="rId57" Type="http://schemas.openxmlformats.org/officeDocument/2006/relationships/tags" Target="../tags/tag325.xml"/><Relationship Id="rId10" Type="http://schemas.openxmlformats.org/officeDocument/2006/relationships/tags" Target="../tags/tag278.xml"/><Relationship Id="rId31" Type="http://schemas.openxmlformats.org/officeDocument/2006/relationships/tags" Target="../tags/tag299.xml"/><Relationship Id="rId44" Type="http://schemas.openxmlformats.org/officeDocument/2006/relationships/tags" Target="../tags/tag312.xml"/><Relationship Id="rId52" Type="http://schemas.openxmlformats.org/officeDocument/2006/relationships/tags" Target="../tags/tag320.xml"/><Relationship Id="rId60" Type="http://schemas.openxmlformats.org/officeDocument/2006/relationships/tags" Target="../tags/tag328.xml"/><Relationship Id="rId65" Type="http://schemas.openxmlformats.org/officeDocument/2006/relationships/tags" Target="../tags/tag333.xml"/><Relationship Id="rId73" Type="http://schemas.openxmlformats.org/officeDocument/2006/relationships/tags" Target="../tags/tag341.xml"/><Relationship Id="rId78" Type="http://schemas.openxmlformats.org/officeDocument/2006/relationships/tags" Target="../tags/tag346.xml"/><Relationship Id="rId81" Type="http://schemas.openxmlformats.org/officeDocument/2006/relationships/tags" Target="../tags/tag349.xml"/><Relationship Id="rId86" Type="http://schemas.openxmlformats.org/officeDocument/2006/relationships/tags" Target="../tags/tag354.xml"/><Relationship Id="rId94" Type="http://schemas.openxmlformats.org/officeDocument/2006/relationships/oleObject" Target="../embeddings/oleObject3.bin"/><Relationship Id="rId4" Type="http://schemas.openxmlformats.org/officeDocument/2006/relationships/tags" Target="../tags/tag272.xml"/><Relationship Id="rId9" Type="http://schemas.openxmlformats.org/officeDocument/2006/relationships/tags" Target="../tags/tag277.xml"/><Relationship Id="rId13" Type="http://schemas.openxmlformats.org/officeDocument/2006/relationships/tags" Target="../tags/tag281.xml"/><Relationship Id="rId18" Type="http://schemas.openxmlformats.org/officeDocument/2006/relationships/tags" Target="../tags/tag286.xml"/><Relationship Id="rId39" Type="http://schemas.openxmlformats.org/officeDocument/2006/relationships/tags" Target="../tags/tag307.xml"/><Relationship Id="rId34" Type="http://schemas.openxmlformats.org/officeDocument/2006/relationships/tags" Target="../tags/tag302.xml"/><Relationship Id="rId50" Type="http://schemas.openxmlformats.org/officeDocument/2006/relationships/tags" Target="../tags/tag318.xml"/><Relationship Id="rId55" Type="http://schemas.openxmlformats.org/officeDocument/2006/relationships/tags" Target="../tags/tag323.xml"/><Relationship Id="rId76" Type="http://schemas.openxmlformats.org/officeDocument/2006/relationships/tags" Target="../tags/tag344.xml"/><Relationship Id="rId7" Type="http://schemas.openxmlformats.org/officeDocument/2006/relationships/tags" Target="../tags/tag275.xml"/><Relationship Id="rId71" Type="http://schemas.openxmlformats.org/officeDocument/2006/relationships/tags" Target="../tags/tag339.xml"/><Relationship Id="rId92" Type="http://schemas.openxmlformats.org/officeDocument/2006/relationships/slideLayout" Target="../slideLayouts/slideLayout9.xml"/><Relationship Id="rId2" Type="http://schemas.openxmlformats.org/officeDocument/2006/relationships/tags" Target="../tags/tag270.xml"/><Relationship Id="rId29" Type="http://schemas.openxmlformats.org/officeDocument/2006/relationships/tags" Target="../tags/tag297.xml"/><Relationship Id="rId24" Type="http://schemas.openxmlformats.org/officeDocument/2006/relationships/tags" Target="../tags/tag292.xml"/><Relationship Id="rId40" Type="http://schemas.openxmlformats.org/officeDocument/2006/relationships/tags" Target="../tags/tag308.xml"/><Relationship Id="rId45" Type="http://schemas.openxmlformats.org/officeDocument/2006/relationships/tags" Target="../tags/tag313.xml"/><Relationship Id="rId66" Type="http://schemas.openxmlformats.org/officeDocument/2006/relationships/tags" Target="../tags/tag334.xml"/><Relationship Id="rId87" Type="http://schemas.openxmlformats.org/officeDocument/2006/relationships/tags" Target="../tags/tag355.xml"/><Relationship Id="rId61" Type="http://schemas.openxmlformats.org/officeDocument/2006/relationships/tags" Target="../tags/tag329.xml"/><Relationship Id="rId82" Type="http://schemas.openxmlformats.org/officeDocument/2006/relationships/tags" Target="../tags/tag350.xml"/><Relationship Id="rId19" Type="http://schemas.openxmlformats.org/officeDocument/2006/relationships/tags" Target="../tags/tag287.xml"/><Relationship Id="rId14" Type="http://schemas.openxmlformats.org/officeDocument/2006/relationships/tags" Target="../tags/tag282.xml"/><Relationship Id="rId30" Type="http://schemas.openxmlformats.org/officeDocument/2006/relationships/tags" Target="../tags/tag298.xml"/><Relationship Id="rId35" Type="http://schemas.openxmlformats.org/officeDocument/2006/relationships/tags" Target="../tags/tag303.xml"/><Relationship Id="rId56" Type="http://schemas.openxmlformats.org/officeDocument/2006/relationships/tags" Target="../tags/tag324.xml"/><Relationship Id="rId77" Type="http://schemas.openxmlformats.org/officeDocument/2006/relationships/tags" Target="../tags/tag345.xml"/></Relationships>
</file>

<file path=ppt/slides/_rels/slide106.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png"/><Relationship Id="rId1" Type="http://schemas.openxmlformats.org/officeDocument/2006/relationships/slideLayout" Target="../slideLayouts/slideLayout5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8.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63.png"/></Relationships>
</file>

<file path=ppt/slides/_rels/slide10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167.svg"/><Relationship Id="rId5" Type="http://schemas.openxmlformats.org/officeDocument/2006/relationships/image" Target="../media/image166.png"/><Relationship Id="rId4" Type="http://schemas.openxmlformats.org/officeDocument/2006/relationships/image" Target="../media/image16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2.xml"/></Relationships>
</file>

<file path=ppt/slides/_rels/slide110.xml.rels><?xml version="1.0" encoding="UTF-8" standalone="yes"?>
<Relationships xmlns="http://schemas.openxmlformats.org/package/2006/relationships"><Relationship Id="rId3" Type="http://schemas.openxmlformats.org/officeDocument/2006/relationships/image" Target="../media/image168.gif"/><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169.png"/></Relationships>
</file>

<file path=ppt/slides/_rels/slide11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7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2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1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89.svg"/><Relationship Id="rId3" Type="http://schemas.openxmlformats.org/officeDocument/2006/relationships/image" Target="../media/image81.png"/><Relationship Id="rId7" Type="http://schemas.openxmlformats.org/officeDocument/2006/relationships/image" Target="../media/image84.wmf"/><Relationship Id="rId12"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76.xml"/><Relationship Id="rId6" Type="http://schemas.openxmlformats.org/officeDocument/2006/relationships/oleObject" Target="../embeddings/oleObject1.bin"/><Relationship Id="rId11" Type="http://schemas.openxmlformats.org/officeDocument/2006/relationships/image" Target="../media/image87.png"/><Relationship Id="rId5" Type="http://schemas.openxmlformats.org/officeDocument/2006/relationships/image" Target="../media/image83.png"/><Relationship Id="rId10" Type="http://schemas.openxmlformats.org/officeDocument/2006/relationships/image" Target="../media/image86.png"/><Relationship Id="rId4" Type="http://schemas.openxmlformats.org/officeDocument/2006/relationships/image" Target="../media/image82.jpeg"/><Relationship Id="rId9" Type="http://schemas.openxmlformats.org/officeDocument/2006/relationships/image" Target="../media/image8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8.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4.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10.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5.xml"/></Relationships>
</file>

<file path=ppt/slides/_rels/slide13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5.xml"/></Relationships>
</file>

<file path=ppt/slides/_rels/slide1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5.xml"/></Relationships>
</file>

<file path=ppt/slides/_rels/slide13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5.xml"/></Relationships>
</file>

<file path=ppt/slides/_rels/slide13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5.xml"/></Relationships>
</file>

<file path=ppt/slides/_rels/slide13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gif"/><Relationship Id="rId1" Type="http://schemas.openxmlformats.org/officeDocument/2006/relationships/slideLayout" Target="../slideLayouts/slideLayout75.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5.xml"/></Relationships>
</file>

<file path=ppt/slides/_rels/slide14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4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5.xml"/></Relationships>
</file>

<file path=ppt/slides/_rels/slide14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5.xml"/></Relationships>
</file>

<file path=ppt/slides/_rels/slide14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5.xml"/></Relationships>
</file>

<file path=ppt/slides/_rels/slide146.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5.xml"/></Relationships>
</file>

<file path=ppt/slides/_rels/slide14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48.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192.png"/><Relationship Id="rId1" Type="http://schemas.openxmlformats.org/officeDocument/2006/relationships/slideLayout" Target="../slideLayouts/slideLayout75.xml"/><Relationship Id="rId4" Type="http://schemas.openxmlformats.org/officeDocument/2006/relationships/image" Target="../media/image193.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69.xml"/><Relationship Id="rId1" Type="http://schemas.openxmlformats.org/officeDocument/2006/relationships/slideLayout" Target="../slideLayouts/slideLayout75.xml"/></Relationships>
</file>

<file path=ppt/slides/_rels/slide15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3.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71.xml"/><Relationship Id="rId1" Type="http://schemas.openxmlformats.org/officeDocument/2006/relationships/slideLayout" Target="../slideLayouts/slideLayout53.xml"/></Relationships>
</file>

<file path=ppt/slides/_rels/slide154.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72.xml"/><Relationship Id="rId1" Type="http://schemas.openxmlformats.org/officeDocument/2006/relationships/slideLayout" Target="../slideLayouts/slideLayout79.xml"/><Relationship Id="rId4" Type="http://schemas.openxmlformats.org/officeDocument/2006/relationships/image" Target="../media/image197.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0.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8.jpeg"/></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80.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9.jpe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0.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0.jpeg"/></Relationships>
</file>

<file path=ppt/slides/_rels/slide158.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76.xml"/><Relationship Id="rId1" Type="http://schemas.openxmlformats.org/officeDocument/2006/relationships/slideLayout" Target="../slideLayouts/slideLayout79.xml"/><Relationship Id="rId4" Type="http://schemas.openxmlformats.org/officeDocument/2006/relationships/image" Target="../media/image197.png"/></Relationships>
</file>

<file path=ppt/slides/_rels/slide1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6.xml.rels><?xml version="1.0" encoding="UTF-8" standalone="yes"?>
<Relationships xmlns="http://schemas.openxmlformats.org/package/2006/relationships"><Relationship Id="rId26" Type="http://schemas.openxmlformats.org/officeDocument/2006/relationships/tags" Target="../tags/tag117.xml"/><Relationship Id="rId21" Type="http://schemas.openxmlformats.org/officeDocument/2006/relationships/tags" Target="../tags/tag112.xml"/><Relationship Id="rId42" Type="http://schemas.openxmlformats.org/officeDocument/2006/relationships/tags" Target="../tags/tag133.xml"/><Relationship Id="rId47" Type="http://schemas.openxmlformats.org/officeDocument/2006/relationships/tags" Target="../tags/tag138.xml"/><Relationship Id="rId63" Type="http://schemas.openxmlformats.org/officeDocument/2006/relationships/tags" Target="../tags/tag154.xml"/><Relationship Id="rId68" Type="http://schemas.openxmlformats.org/officeDocument/2006/relationships/tags" Target="../tags/tag159.xml"/><Relationship Id="rId84" Type="http://schemas.openxmlformats.org/officeDocument/2006/relationships/tags" Target="../tags/tag175.xml"/><Relationship Id="rId89" Type="http://schemas.openxmlformats.org/officeDocument/2006/relationships/notesSlide" Target="../notesSlides/notesSlide12.xml"/><Relationship Id="rId16" Type="http://schemas.openxmlformats.org/officeDocument/2006/relationships/tags" Target="../tags/tag107.xml"/><Relationship Id="rId11" Type="http://schemas.openxmlformats.org/officeDocument/2006/relationships/tags" Target="../tags/tag102.xml"/><Relationship Id="rId32" Type="http://schemas.openxmlformats.org/officeDocument/2006/relationships/tags" Target="../tags/tag123.xml"/><Relationship Id="rId37" Type="http://schemas.openxmlformats.org/officeDocument/2006/relationships/tags" Target="../tags/tag128.xml"/><Relationship Id="rId53" Type="http://schemas.openxmlformats.org/officeDocument/2006/relationships/tags" Target="../tags/tag144.xml"/><Relationship Id="rId58" Type="http://schemas.openxmlformats.org/officeDocument/2006/relationships/tags" Target="../tags/tag149.xml"/><Relationship Id="rId74" Type="http://schemas.openxmlformats.org/officeDocument/2006/relationships/tags" Target="../tags/tag165.xml"/><Relationship Id="rId79" Type="http://schemas.openxmlformats.org/officeDocument/2006/relationships/tags" Target="../tags/tag170.xml"/><Relationship Id="rId5" Type="http://schemas.openxmlformats.org/officeDocument/2006/relationships/tags" Target="../tags/tag96.xml"/><Relationship Id="rId90" Type="http://schemas.openxmlformats.org/officeDocument/2006/relationships/oleObject" Target="../embeddings/oleObject4.bin"/><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tags" Target="../tags/tag121.xml"/><Relationship Id="rId35" Type="http://schemas.openxmlformats.org/officeDocument/2006/relationships/tags" Target="../tags/tag126.xml"/><Relationship Id="rId43" Type="http://schemas.openxmlformats.org/officeDocument/2006/relationships/tags" Target="../tags/tag134.xml"/><Relationship Id="rId48" Type="http://schemas.openxmlformats.org/officeDocument/2006/relationships/tags" Target="../tags/tag139.xml"/><Relationship Id="rId56" Type="http://schemas.openxmlformats.org/officeDocument/2006/relationships/tags" Target="../tags/tag147.xml"/><Relationship Id="rId64" Type="http://schemas.openxmlformats.org/officeDocument/2006/relationships/tags" Target="../tags/tag155.xml"/><Relationship Id="rId69" Type="http://schemas.openxmlformats.org/officeDocument/2006/relationships/tags" Target="../tags/tag160.xml"/><Relationship Id="rId77" Type="http://schemas.openxmlformats.org/officeDocument/2006/relationships/tags" Target="../tags/tag168.xml"/><Relationship Id="rId8" Type="http://schemas.openxmlformats.org/officeDocument/2006/relationships/tags" Target="../tags/tag99.xml"/><Relationship Id="rId51" Type="http://schemas.openxmlformats.org/officeDocument/2006/relationships/tags" Target="../tags/tag142.xml"/><Relationship Id="rId72" Type="http://schemas.openxmlformats.org/officeDocument/2006/relationships/tags" Target="../tags/tag163.xml"/><Relationship Id="rId80" Type="http://schemas.openxmlformats.org/officeDocument/2006/relationships/tags" Target="../tags/tag171.xml"/><Relationship Id="rId85" Type="http://schemas.openxmlformats.org/officeDocument/2006/relationships/tags" Target="../tags/tag176.xml"/><Relationship Id="rId3" Type="http://schemas.openxmlformats.org/officeDocument/2006/relationships/tags" Target="../tags/tag94.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tags" Target="../tags/tag124.xml"/><Relationship Id="rId38" Type="http://schemas.openxmlformats.org/officeDocument/2006/relationships/tags" Target="../tags/tag129.xml"/><Relationship Id="rId46" Type="http://schemas.openxmlformats.org/officeDocument/2006/relationships/tags" Target="../tags/tag137.xml"/><Relationship Id="rId59" Type="http://schemas.openxmlformats.org/officeDocument/2006/relationships/tags" Target="../tags/tag150.xml"/><Relationship Id="rId67" Type="http://schemas.openxmlformats.org/officeDocument/2006/relationships/tags" Target="../tags/tag158.xml"/><Relationship Id="rId20" Type="http://schemas.openxmlformats.org/officeDocument/2006/relationships/tags" Target="../tags/tag111.xml"/><Relationship Id="rId41" Type="http://schemas.openxmlformats.org/officeDocument/2006/relationships/tags" Target="../tags/tag132.xml"/><Relationship Id="rId54" Type="http://schemas.openxmlformats.org/officeDocument/2006/relationships/tags" Target="../tags/tag145.xml"/><Relationship Id="rId62" Type="http://schemas.openxmlformats.org/officeDocument/2006/relationships/tags" Target="../tags/tag153.xml"/><Relationship Id="rId70" Type="http://schemas.openxmlformats.org/officeDocument/2006/relationships/tags" Target="../tags/tag161.xml"/><Relationship Id="rId75" Type="http://schemas.openxmlformats.org/officeDocument/2006/relationships/tags" Target="../tags/tag166.xml"/><Relationship Id="rId83" Type="http://schemas.openxmlformats.org/officeDocument/2006/relationships/tags" Target="../tags/tag174.xml"/><Relationship Id="rId88" Type="http://schemas.openxmlformats.org/officeDocument/2006/relationships/slideLayout" Target="../slideLayouts/slideLayout9.xml"/><Relationship Id="rId91" Type="http://schemas.openxmlformats.org/officeDocument/2006/relationships/image" Target="../media/image84.wmf"/><Relationship Id="rId1" Type="http://schemas.openxmlformats.org/officeDocument/2006/relationships/tags" Target="../tags/tag92.xml"/><Relationship Id="rId6" Type="http://schemas.openxmlformats.org/officeDocument/2006/relationships/tags" Target="../tags/tag97.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tags" Target="../tags/tag119.xml"/><Relationship Id="rId36" Type="http://schemas.openxmlformats.org/officeDocument/2006/relationships/tags" Target="../tags/tag127.xml"/><Relationship Id="rId49" Type="http://schemas.openxmlformats.org/officeDocument/2006/relationships/tags" Target="../tags/tag140.xml"/><Relationship Id="rId57" Type="http://schemas.openxmlformats.org/officeDocument/2006/relationships/tags" Target="../tags/tag148.xml"/><Relationship Id="rId10" Type="http://schemas.openxmlformats.org/officeDocument/2006/relationships/tags" Target="../tags/tag101.xml"/><Relationship Id="rId31" Type="http://schemas.openxmlformats.org/officeDocument/2006/relationships/tags" Target="../tags/tag122.xml"/><Relationship Id="rId44" Type="http://schemas.openxmlformats.org/officeDocument/2006/relationships/tags" Target="../tags/tag135.xml"/><Relationship Id="rId52" Type="http://schemas.openxmlformats.org/officeDocument/2006/relationships/tags" Target="../tags/tag143.xml"/><Relationship Id="rId60" Type="http://schemas.openxmlformats.org/officeDocument/2006/relationships/tags" Target="../tags/tag151.xml"/><Relationship Id="rId65" Type="http://schemas.openxmlformats.org/officeDocument/2006/relationships/tags" Target="../tags/tag156.xml"/><Relationship Id="rId73" Type="http://schemas.openxmlformats.org/officeDocument/2006/relationships/tags" Target="../tags/tag164.xml"/><Relationship Id="rId78" Type="http://schemas.openxmlformats.org/officeDocument/2006/relationships/tags" Target="../tags/tag169.xml"/><Relationship Id="rId81" Type="http://schemas.openxmlformats.org/officeDocument/2006/relationships/tags" Target="../tags/tag172.xml"/><Relationship Id="rId86" Type="http://schemas.openxmlformats.org/officeDocument/2006/relationships/tags" Target="../tags/tag177.xml"/><Relationship Id="rId4" Type="http://schemas.openxmlformats.org/officeDocument/2006/relationships/tags" Target="../tags/tag95.xml"/><Relationship Id="rId9" Type="http://schemas.openxmlformats.org/officeDocument/2006/relationships/tags" Target="../tags/tag100.xml"/><Relationship Id="rId13" Type="http://schemas.openxmlformats.org/officeDocument/2006/relationships/tags" Target="../tags/tag104.xml"/><Relationship Id="rId18" Type="http://schemas.openxmlformats.org/officeDocument/2006/relationships/tags" Target="../tags/tag109.xml"/><Relationship Id="rId39" Type="http://schemas.openxmlformats.org/officeDocument/2006/relationships/tags" Target="../tags/tag130.xml"/><Relationship Id="rId34" Type="http://schemas.openxmlformats.org/officeDocument/2006/relationships/tags" Target="../tags/tag125.xml"/><Relationship Id="rId50" Type="http://schemas.openxmlformats.org/officeDocument/2006/relationships/tags" Target="../tags/tag141.xml"/><Relationship Id="rId55" Type="http://schemas.openxmlformats.org/officeDocument/2006/relationships/tags" Target="../tags/tag146.xml"/><Relationship Id="rId76" Type="http://schemas.openxmlformats.org/officeDocument/2006/relationships/tags" Target="../tags/tag167.xml"/><Relationship Id="rId7" Type="http://schemas.openxmlformats.org/officeDocument/2006/relationships/tags" Target="../tags/tag98.xml"/><Relationship Id="rId71" Type="http://schemas.openxmlformats.org/officeDocument/2006/relationships/tags" Target="../tags/tag162.xml"/><Relationship Id="rId2" Type="http://schemas.openxmlformats.org/officeDocument/2006/relationships/tags" Target="../tags/tag93.xml"/><Relationship Id="rId29" Type="http://schemas.openxmlformats.org/officeDocument/2006/relationships/tags" Target="../tags/tag120.xml"/><Relationship Id="rId24" Type="http://schemas.openxmlformats.org/officeDocument/2006/relationships/tags" Target="../tags/tag115.xml"/><Relationship Id="rId40" Type="http://schemas.openxmlformats.org/officeDocument/2006/relationships/tags" Target="../tags/tag131.xml"/><Relationship Id="rId45" Type="http://schemas.openxmlformats.org/officeDocument/2006/relationships/tags" Target="../tags/tag136.xml"/><Relationship Id="rId66" Type="http://schemas.openxmlformats.org/officeDocument/2006/relationships/tags" Target="../tags/tag157.xml"/><Relationship Id="rId87" Type="http://schemas.openxmlformats.org/officeDocument/2006/relationships/tags" Target="../tags/tag178.xml"/><Relationship Id="rId61" Type="http://schemas.openxmlformats.org/officeDocument/2006/relationships/tags" Target="../tags/tag152.xml"/><Relationship Id="rId82" Type="http://schemas.openxmlformats.org/officeDocument/2006/relationships/tags" Target="../tags/tag173.xml"/><Relationship Id="rId19" Type="http://schemas.openxmlformats.org/officeDocument/2006/relationships/tags" Target="../tags/tag110.xml"/></Relationships>
</file>

<file path=ppt/slides/_rels/slide16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78.xml"/><Relationship Id="rId1" Type="http://schemas.openxmlformats.org/officeDocument/2006/relationships/slideLayout" Target="../slideLayouts/slideLayout53.xml"/></Relationships>
</file>

<file path=ppt/slides/_rels/slide161.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79.xml"/><Relationship Id="rId1" Type="http://schemas.openxmlformats.org/officeDocument/2006/relationships/slideLayout" Target="../slideLayouts/slideLayout53.xml"/></Relationships>
</file>

<file path=ppt/slides/_rels/slide1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1.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5.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83.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66.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67.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68.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84.xml"/><Relationship Id="rId1" Type="http://schemas.openxmlformats.org/officeDocument/2006/relationships/slideLayout" Target="../slideLayouts/slideLayout53.xml"/></Relationships>
</file>

<file path=ppt/slides/_rels/slide169.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7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2.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55.xml"/></Relationships>
</file>

<file path=ppt/slides/_rels/slide173.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85.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7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86.xml"/><Relationship Id="rId1" Type="http://schemas.openxmlformats.org/officeDocument/2006/relationships/slideLayout" Target="../slideLayouts/slideLayout57.xml"/></Relationships>
</file>

<file path=ppt/slides/_rels/slide17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87.xml"/><Relationship Id="rId1" Type="http://schemas.openxmlformats.org/officeDocument/2006/relationships/slideLayout" Target="../slideLayouts/slideLayout57.xml"/></Relationships>
</file>

<file path=ppt/slides/_rels/slide17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88.xml"/><Relationship Id="rId1" Type="http://schemas.openxmlformats.org/officeDocument/2006/relationships/slideLayout" Target="../slideLayouts/slideLayout7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8.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89.xml"/><Relationship Id="rId1" Type="http://schemas.openxmlformats.org/officeDocument/2006/relationships/slideLayout" Target="../slideLayouts/slideLayout78.xml"/><Relationship Id="rId5" Type="http://schemas.openxmlformats.org/officeDocument/2006/relationships/hyperlink" Target="https://www.nigelfrank.com/microsoft-azure-salary-survey/" TargetMode="External"/><Relationship Id="rId4" Type="http://schemas.openxmlformats.org/officeDocument/2006/relationships/image" Target="../media/image21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svg"/><Relationship Id="rId2" Type="http://schemas.openxmlformats.org/officeDocument/2006/relationships/notesSlide" Target="../notesSlides/notesSlide14.xml"/><Relationship Id="rId1" Type="http://schemas.openxmlformats.org/officeDocument/2006/relationships/slideLayout" Target="../slideLayouts/slideLayout74.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microsoft.com/office/2007/relationships/hdphoto" Target="../media/hdphoto1.wdp"/><Relationship Id="rId4" Type="http://schemas.openxmlformats.org/officeDocument/2006/relationships/image" Target="../media/image92.png"/><Relationship Id="rId9" Type="http://schemas.openxmlformats.org/officeDocument/2006/relationships/image" Target="../media/image97.png"/></Relationships>
</file>

<file path=ppt/slides/_rels/slide18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0.xml"/><Relationship Id="rId1" Type="http://schemas.openxmlformats.org/officeDocument/2006/relationships/slideLayout" Target="../slideLayouts/slideLayout75.xml"/><Relationship Id="rId4" Type="http://schemas.openxmlformats.org/officeDocument/2006/relationships/image" Target="../media/image212.png"/></Relationships>
</file>

<file path=ppt/slides/_rels/slide18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5.xml"/></Relationships>
</file>

<file path=ppt/slides/_rels/slide18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5.xml"/></Relationships>
</file>

<file path=ppt/slides/_rels/slide18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5.xml"/></Relationships>
</file>

<file path=ppt/slides/_rels/slide18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5.xml"/></Relationships>
</file>

<file path=ppt/slides/_rels/slide18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5.xml"/></Relationships>
</file>

<file path=ppt/slides/_rels/slide18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5.xml"/></Relationships>
</file>

<file path=ppt/slides/_rels/slide18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5.xml"/></Relationships>
</file>

<file path=ppt/slides/_rels/slide18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5.xml"/></Relationships>
</file>

<file path=ppt/slides/_rels/slide18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0.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5.xml"/></Relationships>
</file>

<file path=ppt/slides/_rels/slide19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5.xml"/></Relationships>
</file>

<file path=ppt/slides/_rels/slide19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5.xml"/></Relationships>
</file>

<file path=ppt/slides/_rels/slide19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5.xml"/></Relationships>
</file>

<file path=ppt/slides/_rels/slide194.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5.xml"/></Relationships>
</file>

<file path=ppt/slides/_rels/slide195.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5.xml"/></Relationships>
</file>

<file path=ppt/slides/_rels/slide19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5.xml"/></Relationships>
</file>

<file path=ppt/slides/_rels/slide19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5.xml"/></Relationships>
</file>

<file path=ppt/slides/_rels/slide19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5.xml"/></Relationships>
</file>

<file path=ppt/slides/_rels/slide19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20.xml"/><Relationship Id="rId1" Type="http://schemas.openxmlformats.org/officeDocument/2006/relationships/slideLayout" Target="../slideLayouts/slideLayout74.xml"/><Relationship Id="rId4" Type="http://schemas.openxmlformats.org/officeDocument/2006/relationships/hyperlink" Target="https://powerquery.microsoft.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2.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5.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28.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5.bin"/><Relationship Id="rId1" Type="http://schemas.openxmlformats.org/officeDocument/2006/relationships/slideLayout" Target="../slideLayouts/slideLayout75.xml"/><Relationship Id="rId4" Type="http://schemas.openxmlformats.org/officeDocument/2006/relationships/image" Target="../media/image1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3.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6.svg"/><Relationship Id="rId3" Type="http://schemas.openxmlformats.org/officeDocument/2006/relationships/image" Target="../media/image104.svg"/><Relationship Id="rId7" Type="http://schemas.openxmlformats.org/officeDocument/2006/relationships/image" Target="../media/image113.svg"/><Relationship Id="rId12"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75.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07.png"/><Relationship Id="rId9" Type="http://schemas.openxmlformats.org/officeDocument/2006/relationships/image" Target="../media/image115.sv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8.png"/><Relationship Id="rId1" Type="http://schemas.openxmlformats.org/officeDocument/2006/relationships/slideLayout" Target="../slideLayouts/slideLayout74.xml"/><Relationship Id="rId4" Type="http://schemas.openxmlformats.org/officeDocument/2006/relationships/image" Target="../media/image11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6" Type="http://schemas.openxmlformats.org/officeDocument/2006/relationships/tags" Target="../tags/tag204.xml"/><Relationship Id="rId21" Type="http://schemas.openxmlformats.org/officeDocument/2006/relationships/tags" Target="../tags/tag199.xml"/><Relationship Id="rId42" Type="http://schemas.openxmlformats.org/officeDocument/2006/relationships/tags" Target="../tags/tag220.xml"/><Relationship Id="rId47" Type="http://schemas.openxmlformats.org/officeDocument/2006/relationships/tags" Target="../tags/tag225.xml"/><Relationship Id="rId63" Type="http://schemas.openxmlformats.org/officeDocument/2006/relationships/tags" Target="../tags/tag241.xml"/><Relationship Id="rId68" Type="http://schemas.openxmlformats.org/officeDocument/2006/relationships/tags" Target="../tags/tag246.xml"/><Relationship Id="rId84" Type="http://schemas.openxmlformats.org/officeDocument/2006/relationships/tags" Target="../tags/tag262.xml"/><Relationship Id="rId89" Type="http://schemas.openxmlformats.org/officeDocument/2006/relationships/tags" Target="../tags/tag267.xml"/><Relationship Id="rId16" Type="http://schemas.openxmlformats.org/officeDocument/2006/relationships/tags" Target="../tags/tag194.xml"/><Relationship Id="rId11" Type="http://schemas.openxmlformats.org/officeDocument/2006/relationships/tags" Target="../tags/tag189.xml"/><Relationship Id="rId32" Type="http://schemas.openxmlformats.org/officeDocument/2006/relationships/tags" Target="../tags/tag210.xml"/><Relationship Id="rId37" Type="http://schemas.openxmlformats.org/officeDocument/2006/relationships/tags" Target="../tags/tag215.xml"/><Relationship Id="rId53" Type="http://schemas.openxmlformats.org/officeDocument/2006/relationships/tags" Target="../tags/tag231.xml"/><Relationship Id="rId58" Type="http://schemas.openxmlformats.org/officeDocument/2006/relationships/tags" Target="../tags/tag236.xml"/><Relationship Id="rId74" Type="http://schemas.openxmlformats.org/officeDocument/2006/relationships/tags" Target="../tags/tag252.xml"/><Relationship Id="rId79" Type="http://schemas.openxmlformats.org/officeDocument/2006/relationships/tags" Target="../tags/tag257.xml"/><Relationship Id="rId5" Type="http://schemas.openxmlformats.org/officeDocument/2006/relationships/tags" Target="../tags/tag183.xml"/><Relationship Id="rId90" Type="http://schemas.openxmlformats.org/officeDocument/2006/relationships/tags" Target="../tags/tag268.xml"/><Relationship Id="rId22" Type="http://schemas.openxmlformats.org/officeDocument/2006/relationships/tags" Target="../tags/tag200.xml"/><Relationship Id="rId27" Type="http://schemas.openxmlformats.org/officeDocument/2006/relationships/tags" Target="../tags/tag205.xml"/><Relationship Id="rId43" Type="http://schemas.openxmlformats.org/officeDocument/2006/relationships/tags" Target="../tags/tag221.xml"/><Relationship Id="rId48" Type="http://schemas.openxmlformats.org/officeDocument/2006/relationships/tags" Target="../tags/tag226.xml"/><Relationship Id="rId64" Type="http://schemas.openxmlformats.org/officeDocument/2006/relationships/tags" Target="../tags/tag242.xml"/><Relationship Id="rId69" Type="http://schemas.openxmlformats.org/officeDocument/2006/relationships/tags" Target="../tags/tag247.xml"/><Relationship Id="rId8" Type="http://schemas.openxmlformats.org/officeDocument/2006/relationships/tags" Target="../tags/tag186.xml"/><Relationship Id="rId51" Type="http://schemas.openxmlformats.org/officeDocument/2006/relationships/tags" Target="../tags/tag229.xml"/><Relationship Id="rId72" Type="http://schemas.openxmlformats.org/officeDocument/2006/relationships/tags" Target="../tags/tag250.xml"/><Relationship Id="rId80" Type="http://schemas.openxmlformats.org/officeDocument/2006/relationships/tags" Target="../tags/tag258.xml"/><Relationship Id="rId85" Type="http://schemas.openxmlformats.org/officeDocument/2006/relationships/tags" Target="../tags/tag263.xml"/><Relationship Id="rId93" Type="http://schemas.openxmlformats.org/officeDocument/2006/relationships/oleObject" Target="../embeddings/oleObject3.bin"/><Relationship Id="rId3" Type="http://schemas.openxmlformats.org/officeDocument/2006/relationships/tags" Target="../tags/tag181.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tags" Target="../tags/tag203.xml"/><Relationship Id="rId33" Type="http://schemas.openxmlformats.org/officeDocument/2006/relationships/tags" Target="../tags/tag211.xml"/><Relationship Id="rId38" Type="http://schemas.openxmlformats.org/officeDocument/2006/relationships/tags" Target="../tags/tag216.xml"/><Relationship Id="rId46" Type="http://schemas.openxmlformats.org/officeDocument/2006/relationships/tags" Target="../tags/tag224.xml"/><Relationship Id="rId59" Type="http://schemas.openxmlformats.org/officeDocument/2006/relationships/tags" Target="../tags/tag237.xml"/><Relationship Id="rId67" Type="http://schemas.openxmlformats.org/officeDocument/2006/relationships/tags" Target="../tags/tag245.xml"/><Relationship Id="rId20" Type="http://schemas.openxmlformats.org/officeDocument/2006/relationships/tags" Target="../tags/tag198.xml"/><Relationship Id="rId41" Type="http://schemas.openxmlformats.org/officeDocument/2006/relationships/tags" Target="../tags/tag219.xml"/><Relationship Id="rId54" Type="http://schemas.openxmlformats.org/officeDocument/2006/relationships/tags" Target="../tags/tag232.xml"/><Relationship Id="rId62" Type="http://schemas.openxmlformats.org/officeDocument/2006/relationships/tags" Target="../tags/tag240.xml"/><Relationship Id="rId70" Type="http://schemas.openxmlformats.org/officeDocument/2006/relationships/tags" Target="../tags/tag248.xml"/><Relationship Id="rId75" Type="http://schemas.openxmlformats.org/officeDocument/2006/relationships/tags" Target="../tags/tag253.xml"/><Relationship Id="rId83" Type="http://schemas.openxmlformats.org/officeDocument/2006/relationships/tags" Target="../tags/tag261.xml"/><Relationship Id="rId88" Type="http://schemas.openxmlformats.org/officeDocument/2006/relationships/tags" Target="../tags/tag266.xml"/><Relationship Id="rId91" Type="http://schemas.openxmlformats.org/officeDocument/2006/relationships/slideLayout" Target="../slideLayouts/slideLayout9.xml"/><Relationship Id="rId1" Type="http://schemas.openxmlformats.org/officeDocument/2006/relationships/tags" Target="../tags/tag179.xml"/><Relationship Id="rId6" Type="http://schemas.openxmlformats.org/officeDocument/2006/relationships/tags" Target="../tags/tag184.xml"/><Relationship Id="rId15" Type="http://schemas.openxmlformats.org/officeDocument/2006/relationships/tags" Target="../tags/tag193.xml"/><Relationship Id="rId23" Type="http://schemas.openxmlformats.org/officeDocument/2006/relationships/tags" Target="../tags/tag201.xml"/><Relationship Id="rId28" Type="http://schemas.openxmlformats.org/officeDocument/2006/relationships/tags" Target="../tags/tag206.xml"/><Relationship Id="rId36" Type="http://schemas.openxmlformats.org/officeDocument/2006/relationships/tags" Target="../tags/tag214.xml"/><Relationship Id="rId49" Type="http://schemas.openxmlformats.org/officeDocument/2006/relationships/tags" Target="../tags/tag227.xml"/><Relationship Id="rId57" Type="http://schemas.openxmlformats.org/officeDocument/2006/relationships/tags" Target="../tags/tag235.xml"/><Relationship Id="rId10" Type="http://schemas.openxmlformats.org/officeDocument/2006/relationships/tags" Target="../tags/tag188.xml"/><Relationship Id="rId31" Type="http://schemas.openxmlformats.org/officeDocument/2006/relationships/tags" Target="../tags/tag209.xml"/><Relationship Id="rId44" Type="http://schemas.openxmlformats.org/officeDocument/2006/relationships/tags" Target="../tags/tag222.xml"/><Relationship Id="rId52" Type="http://schemas.openxmlformats.org/officeDocument/2006/relationships/tags" Target="../tags/tag230.xml"/><Relationship Id="rId60" Type="http://schemas.openxmlformats.org/officeDocument/2006/relationships/tags" Target="../tags/tag238.xml"/><Relationship Id="rId65" Type="http://schemas.openxmlformats.org/officeDocument/2006/relationships/tags" Target="../tags/tag243.xml"/><Relationship Id="rId73" Type="http://schemas.openxmlformats.org/officeDocument/2006/relationships/tags" Target="../tags/tag251.xml"/><Relationship Id="rId78" Type="http://schemas.openxmlformats.org/officeDocument/2006/relationships/tags" Target="../tags/tag256.xml"/><Relationship Id="rId81" Type="http://schemas.openxmlformats.org/officeDocument/2006/relationships/tags" Target="../tags/tag259.xml"/><Relationship Id="rId86" Type="http://schemas.openxmlformats.org/officeDocument/2006/relationships/tags" Target="../tags/tag264.xml"/><Relationship Id="rId94" Type="http://schemas.openxmlformats.org/officeDocument/2006/relationships/image" Target="../media/image84.wmf"/><Relationship Id="rId4" Type="http://schemas.openxmlformats.org/officeDocument/2006/relationships/tags" Target="../tags/tag182.xml"/><Relationship Id="rId9" Type="http://schemas.openxmlformats.org/officeDocument/2006/relationships/tags" Target="../tags/tag187.xml"/><Relationship Id="rId13" Type="http://schemas.openxmlformats.org/officeDocument/2006/relationships/tags" Target="../tags/tag191.xml"/><Relationship Id="rId18" Type="http://schemas.openxmlformats.org/officeDocument/2006/relationships/tags" Target="../tags/tag196.xml"/><Relationship Id="rId39" Type="http://schemas.openxmlformats.org/officeDocument/2006/relationships/tags" Target="../tags/tag217.xml"/><Relationship Id="rId34" Type="http://schemas.openxmlformats.org/officeDocument/2006/relationships/tags" Target="../tags/tag212.xml"/><Relationship Id="rId50" Type="http://schemas.openxmlformats.org/officeDocument/2006/relationships/tags" Target="../tags/tag228.xml"/><Relationship Id="rId55" Type="http://schemas.openxmlformats.org/officeDocument/2006/relationships/tags" Target="../tags/tag233.xml"/><Relationship Id="rId76" Type="http://schemas.openxmlformats.org/officeDocument/2006/relationships/tags" Target="../tags/tag254.xml"/><Relationship Id="rId7" Type="http://schemas.openxmlformats.org/officeDocument/2006/relationships/tags" Target="../tags/tag185.xml"/><Relationship Id="rId71" Type="http://schemas.openxmlformats.org/officeDocument/2006/relationships/tags" Target="../tags/tag249.xml"/><Relationship Id="rId92" Type="http://schemas.openxmlformats.org/officeDocument/2006/relationships/notesSlide" Target="../notesSlides/notesSlide27.xml"/><Relationship Id="rId2" Type="http://schemas.openxmlformats.org/officeDocument/2006/relationships/tags" Target="../tags/tag180.xml"/><Relationship Id="rId29" Type="http://schemas.openxmlformats.org/officeDocument/2006/relationships/tags" Target="../tags/tag207.xml"/><Relationship Id="rId24" Type="http://schemas.openxmlformats.org/officeDocument/2006/relationships/tags" Target="../tags/tag202.xml"/><Relationship Id="rId40" Type="http://schemas.openxmlformats.org/officeDocument/2006/relationships/tags" Target="../tags/tag218.xml"/><Relationship Id="rId45" Type="http://schemas.openxmlformats.org/officeDocument/2006/relationships/tags" Target="../tags/tag223.xml"/><Relationship Id="rId66" Type="http://schemas.openxmlformats.org/officeDocument/2006/relationships/tags" Target="../tags/tag244.xml"/><Relationship Id="rId87" Type="http://schemas.openxmlformats.org/officeDocument/2006/relationships/tags" Target="../tags/tag265.xml"/><Relationship Id="rId61" Type="http://schemas.openxmlformats.org/officeDocument/2006/relationships/tags" Target="../tags/tag239.xml"/><Relationship Id="rId82" Type="http://schemas.openxmlformats.org/officeDocument/2006/relationships/tags" Target="../tags/tag260.xml"/><Relationship Id="rId19" Type="http://schemas.openxmlformats.org/officeDocument/2006/relationships/tags" Target="../tags/tag197.xml"/><Relationship Id="rId14" Type="http://schemas.openxmlformats.org/officeDocument/2006/relationships/tags" Target="../tags/tag192.xml"/><Relationship Id="rId30" Type="http://schemas.openxmlformats.org/officeDocument/2006/relationships/tags" Target="../tags/tag208.xml"/><Relationship Id="rId35" Type="http://schemas.openxmlformats.org/officeDocument/2006/relationships/tags" Target="../tags/tag213.xml"/><Relationship Id="rId56" Type="http://schemas.openxmlformats.org/officeDocument/2006/relationships/tags" Target="../tags/tag234.xml"/><Relationship Id="rId77" Type="http://schemas.openxmlformats.org/officeDocument/2006/relationships/tags" Target="../tags/tag255.xml"/></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31.xml"/></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77.xml.rels><?xml version="1.0" encoding="UTF-8" standalone="yes"?>
<Relationships xmlns="http://schemas.openxmlformats.org/package/2006/relationships"><Relationship Id="rId8" Type="http://schemas.openxmlformats.org/officeDocument/2006/relationships/image" Target="../media/image132.svg"/><Relationship Id="rId13" Type="http://schemas.openxmlformats.org/officeDocument/2006/relationships/image" Target="../media/image137.png"/><Relationship Id="rId18" Type="http://schemas.openxmlformats.org/officeDocument/2006/relationships/image" Target="../media/image142.svg"/><Relationship Id="rId3" Type="http://schemas.openxmlformats.org/officeDocument/2006/relationships/image" Target="../media/image122.png"/><Relationship Id="rId7" Type="http://schemas.openxmlformats.org/officeDocument/2006/relationships/image" Target="../media/image131.png"/><Relationship Id="rId12" Type="http://schemas.openxmlformats.org/officeDocument/2006/relationships/image" Target="../media/image136.svg"/><Relationship Id="rId17" Type="http://schemas.openxmlformats.org/officeDocument/2006/relationships/image" Target="../media/image141.png"/><Relationship Id="rId2" Type="http://schemas.openxmlformats.org/officeDocument/2006/relationships/notesSlide" Target="../notesSlides/notesSlide51.xml"/><Relationship Id="rId16" Type="http://schemas.openxmlformats.org/officeDocument/2006/relationships/image" Target="../media/image140.svg"/><Relationship Id="rId1" Type="http://schemas.openxmlformats.org/officeDocument/2006/relationships/slideLayout" Target="../slideLayouts/slideLayout9.xml"/><Relationship Id="rId6" Type="http://schemas.openxmlformats.org/officeDocument/2006/relationships/image" Target="../media/image130.svg"/><Relationship Id="rId11" Type="http://schemas.openxmlformats.org/officeDocument/2006/relationships/image" Target="../media/image135.png"/><Relationship Id="rId5" Type="http://schemas.openxmlformats.org/officeDocument/2006/relationships/image" Target="../media/image129.png"/><Relationship Id="rId15" Type="http://schemas.openxmlformats.org/officeDocument/2006/relationships/image" Target="../media/image139.png"/><Relationship Id="rId10" Type="http://schemas.openxmlformats.org/officeDocument/2006/relationships/image" Target="../media/image134.svg"/><Relationship Id="rId4" Type="http://schemas.openxmlformats.org/officeDocument/2006/relationships/image" Target="../media/image123.svg"/><Relationship Id="rId9" Type="http://schemas.openxmlformats.org/officeDocument/2006/relationships/image" Target="../media/image133.png"/><Relationship Id="rId14" Type="http://schemas.openxmlformats.org/officeDocument/2006/relationships/image" Target="../media/image138.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4.xml"/></Relationships>
</file>

<file path=ppt/slides/_rels/slide84.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43.png"/><Relationship Id="rId1" Type="http://schemas.openxmlformats.org/officeDocument/2006/relationships/slideLayout" Target="../slideLayouts/slideLayout74.xml"/></Relationships>
</file>

<file path=ppt/slides/_rels/slide8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5.xml"/><Relationship Id="rId1" Type="http://schemas.openxmlformats.org/officeDocument/2006/relationships/slideLayout" Target="../slideLayouts/slideLayout74.xml"/><Relationship Id="rId4" Type="http://schemas.openxmlformats.org/officeDocument/2006/relationships/image" Target="../media/image145.png"/></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7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9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0.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0.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3"/>
              </a:rPr>
              <a:t>GitHub (Day After Dashboard in a Day) </a:t>
            </a:r>
            <a:endParaRPr lang="en-US" sz="2000" dirty="0"/>
          </a:p>
          <a:p>
            <a:pPr algn="l"/>
            <a:r>
              <a:rPr lang="en-US" sz="2000" dirty="0">
                <a:hlinkClick r:id="rId4"/>
              </a:rPr>
              <a:t>Premium features of dataflows</a:t>
            </a:r>
            <a:endParaRPr lang="en-US" sz="2000" dirty="0"/>
          </a:p>
          <a:p>
            <a:pPr algn="l"/>
            <a:r>
              <a:rPr lang="en-US" sz="2000" dirty="0">
                <a:hlinkClick r:id="rId5"/>
              </a:rPr>
              <a:t>Power Query SDK </a:t>
            </a:r>
            <a:r>
              <a:rPr lang="en-US" sz="2000" dirty="0"/>
              <a:t>for Visual Studio</a:t>
            </a:r>
          </a:p>
          <a:p>
            <a:pPr algn="l"/>
            <a:r>
              <a:rPr lang="en-US" sz="2000" dirty="0">
                <a:hlinkClick r:id="rId6"/>
              </a:rPr>
              <a:t>Power Query M / VS Code </a:t>
            </a:r>
            <a:endParaRPr lang="en-US" sz="2000" dirty="0"/>
          </a:p>
          <a:p>
            <a:pPr algn="l"/>
            <a:r>
              <a:rPr lang="en-US" sz="2000" dirty="0">
                <a:hlinkClick r:id="rId7"/>
              </a:rPr>
              <a:t>#shared keyword for all Power Query functions</a:t>
            </a:r>
            <a:endParaRPr lang="en-US" sz="2000" dirty="0"/>
          </a:p>
          <a:p>
            <a:pPr algn="l"/>
            <a:r>
              <a:rPr lang="en-US" sz="2000" dirty="0">
                <a:hlinkClick r:id="rId8"/>
              </a:rPr>
              <a:t>Column </a:t>
            </a:r>
            <a:r>
              <a:rPr lang="en-US" sz="2000" dirty="0" err="1">
                <a:hlinkClick r:id="rId8"/>
              </a:rPr>
              <a:t>Renamer</a:t>
            </a:r>
            <a:r>
              <a:rPr lang="en-US" sz="2000" dirty="0">
                <a:hlinkClick r:id="rId8"/>
              </a:rPr>
              <a:t> Custom Function</a:t>
            </a:r>
            <a:r>
              <a:rPr lang="en-US" sz="2000" dirty="0"/>
              <a:t> (Pascal Case)</a:t>
            </a:r>
          </a:p>
          <a:p>
            <a:pPr algn="l"/>
            <a:r>
              <a:rPr lang="en-US" sz="2000" dirty="0">
                <a:hlinkClick r:id="rId9"/>
              </a:rPr>
              <a:t>Column </a:t>
            </a:r>
            <a:r>
              <a:rPr lang="en-US" sz="2000" dirty="0" err="1">
                <a:hlinkClick r:id="rId9"/>
              </a:rPr>
              <a:t>Renamer</a:t>
            </a:r>
            <a:r>
              <a:rPr lang="en-US" sz="2000" dirty="0">
                <a:hlinkClick r:id="rId9"/>
              </a:rPr>
              <a:t> Custom Function </a:t>
            </a:r>
            <a:r>
              <a:rPr lang="en-US" sz="2000" dirty="0"/>
              <a:t>(Underscore)</a:t>
            </a:r>
          </a:p>
          <a:p>
            <a:pPr algn="l"/>
            <a:r>
              <a:rPr lang="en-US" sz="2000" dirty="0">
                <a:hlinkClick r:id="rId10"/>
              </a:rPr>
              <a:t>PowerBI.tips Business Ops </a:t>
            </a:r>
            <a:r>
              <a:rPr lang="en-US" sz="2000" dirty="0"/>
              <a:t>(a community collection of External Tools)</a:t>
            </a:r>
          </a:p>
          <a:p>
            <a:pPr algn="l"/>
            <a:r>
              <a:rPr lang="en-US" sz="2000" dirty="0">
                <a:hlinkClick r:id="rId11"/>
              </a:rPr>
              <a:t>Everything you wanted to know about Incremental Refresh in Power BI</a:t>
            </a:r>
            <a:endParaRPr lang="en-US" sz="2000" dirty="0"/>
          </a:p>
          <a:p>
            <a:pPr algn="l"/>
            <a:r>
              <a:rPr lang="en-US" sz="2000" dirty="0">
                <a:hlinkClick r:id="rId12"/>
              </a:rPr>
              <a:t>The </a:t>
            </a:r>
            <a:r>
              <a:rPr lang="en-US" sz="2000" dirty="0" err="1">
                <a:hlinkClick r:id="rId12"/>
              </a:rPr>
              <a:t>VertiPaq</a:t>
            </a:r>
            <a:r>
              <a:rPr lang="en-US" sz="2000" dirty="0">
                <a:hlinkClick r:id="rId12"/>
              </a:rPr>
              <a:t> Engine in DAX</a:t>
            </a:r>
            <a:endParaRPr lang="en-US" sz="2000" dirty="0"/>
          </a:p>
          <a:p>
            <a:pPr algn="l"/>
            <a:r>
              <a:rPr lang="en-US" sz="2000" dirty="0">
                <a:hlinkClick r:id="rId13"/>
              </a:rPr>
              <a:t>SQLBI Training</a:t>
            </a:r>
            <a:endParaRPr lang="en-US" sz="2000" dirty="0"/>
          </a:p>
          <a:p>
            <a:pPr algn="l"/>
            <a:r>
              <a:rPr lang="en-US" sz="2000" dirty="0">
                <a:hlinkClick r:id="rId14"/>
              </a:rPr>
              <a:t>Design effective reports in Power BI </a:t>
            </a:r>
            <a:endParaRPr lang="en-US" sz="2000" dirty="0"/>
          </a:p>
          <a:p>
            <a:pPr algn="l"/>
            <a:r>
              <a:rPr lang="en-US" sz="2000" dirty="0">
                <a:hlinkClick r:id="rId15"/>
              </a:rPr>
              <a:t>Themeable backgrounds for Power BI </a:t>
            </a:r>
            <a:r>
              <a:rPr lang="en-US" sz="2000" dirty="0"/>
              <a:t>(PowerPoint)</a:t>
            </a:r>
          </a:p>
          <a:p>
            <a:pPr algn="l"/>
            <a:r>
              <a:rPr lang="en-US" sz="2000" dirty="0">
                <a:hlinkClick r:id="rId16"/>
              </a:rPr>
              <a:t>Building a Data Culture</a:t>
            </a:r>
            <a:endParaRPr lang="en-US" sz="2000" dirty="0"/>
          </a:p>
          <a:p>
            <a:pPr algn="l"/>
            <a:r>
              <a:rPr lang="en-US" sz="2000" dirty="0">
                <a:hlinkClick r:id="rId17"/>
              </a:rPr>
              <a:t>Customer Success Stories</a:t>
            </a:r>
            <a:endParaRPr lang="en-US" sz="2000" dirty="0"/>
          </a:p>
          <a:p>
            <a:pPr algn="l"/>
            <a:r>
              <a:rPr lang="en-US" sz="2000" dirty="0">
                <a:hlinkClick r:id="rId18"/>
              </a:rPr>
              <a:t>Microsoft Stores Training</a:t>
            </a:r>
            <a:endParaRPr lang="en-US" sz="2000" dirty="0"/>
          </a:p>
          <a:p>
            <a:pPr algn="l"/>
            <a:r>
              <a:rPr lang="en-US" sz="2000" dirty="0">
                <a:hlinkClick r:id="rId19"/>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Design Effective Reports</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dirty="0">
                <a:hlinkClick r:id="rId2"/>
              </a:rPr>
              <a:t>Design effective reports in Power BI – Learn</a:t>
            </a:r>
            <a:endParaRPr lang="en-US" sz="3200" dirty="0"/>
          </a:p>
          <a:p>
            <a:pPr marL="0" indent="0">
              <a:buNone/>
            </a:pPr>
            <a:endParaRPr lang="en-US" sz="3200" dirty="0"/>
          </a:p>
          <a:p>
            <a:pPr marL="0" indent="0">
              <a:buNone/>
            </a:pPr>
            <a:r>
              <a:rPr lang="en-US" sz="3200" dirty="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1360393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233424"/>
            <a:chOff x="5889037" y="1419924"/>
            <a:chExt cx="6141097" cy="4233964"/>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170504"/>
            </a:xfrm>
            <a:prstGeom prst="rect">
              <a:avLst/>
            </a:prstGeom>
            <a:noFill/>
          </p:spPr>
          <p:txBody>
            <a:bodyPr wrap="square">
              <a:spAutoFit/>
            </a:bodyPr>
            <a:lstStyle/>
            <a:p>
              <a:r>
                <a:rPr lang="en-US" sz="2800" dirty="0">
                  <a:solidFill>
                    <a:srgbClr val="171717"/>
                  </a:solidFill>
                  <a:latin typeface="+mj-lt"/>
                </a:rPr>
                <a:t>For new users to adopt the report it must be “functional”, “fast” and capable of finding new insights with the click of a button.</a:t>
              </a:r>
            </a:p>
            <a:p>
              <a:endParaRPr lang="en-US" sz="2800" dirty="0">
                <a:solidFill>
                  <a:srgbClr val="171717"/>
                </a:solidFill>
                <a:latin typeface="+mj-lt"/>
              </a:endParaRPr>
            </a:p>
            <a:p>
              <a:r>
                <a:rPr lang="en-US" sz="2000" dirty="0">
                  <a:solidFill>
                    <a:srgbClr val="171717"/>
                  </a:solidFill>
                </a:rPr>
                <a:t>Connecting to a shared dataset and leveraging design best practices, we’ll create an aesthetically pleasing and performant report experiences.</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17370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D43C-C665-428F-BCAA-4ED3F3AF2A1A}"/>
              </a:ext>
            </a:extLst>
          </p:cNvPr>
          <p:cNvSpPr>
            <a:spLocks noGrp="1"/>
          </p:cNvSpPr>
          <p:nvPr>
            <p:ph type="title"/>
          </p:nvPr>
        </p:nvSpPr>
        <p:spPr/>
        <p:txBody>
          <a:bodyPr/>
          <a:lstStyle/>
          <a:p>
            <a:r>
              <a:rPr lang="en-US" dirty="0"/>
              <a:t>Report types</a:t>
            </a:r>
          </a:p>
        </p:txBody>
      </p:sp>
      <p:sp>
        <p:nvSpPr>
          <p:cNvPr id="20" name="Text Placeholder 19">
            <a:extLst>
              <a:ext uri="{FF2B5EF4-FFF2-40B4-BE49-F238E27FC236}">
                <a16:creationId xmlns:a16="http://schemas.microsoft.com/office/drawing/2014/main" id="{1A79FE5B-155C-45F7-80E8-3715CD7A2F70}"/>
              </a:ext>
            </a:extLst>
          </p:cNvPr>
          <p:cNvSpPr>
            <a:spLocks noGrp="1"/>
          </p:cNvSpPr>
          <p:nvPr>
            <p:ph type="body" sz="quarter" idx="10"/>
          </p:nvPr>
        </p:nvSpPr>
        <p:spPr>
          <a:xfrm>
            <a:off x="595840" y="1494644"/>
            <a:ext cx="5277437" cy="1067207"/>
          </a:xfrm>
        </p:spPr>
        <p:txBody>
          <a:bodyPr/>
          <a:lstStyle/>
          <a:p>
            <a:pPr marL="285721" indent="-285721" defTabSz="914309">
              <a:spcBef>
                <a:spcPts val="0"/>
              </a:spcBef>
              <a:buBlip>
                <a:blip r:embed="rId2"/>
              </a:buBlip>
            </a:pPr>
            <a:r>
              <a:rPr lang="en-US" sz="1800" dirty="0">
                <a:gradFill>
                  <a:gsLst>
                    <a:gs pos="1250">
                      <a:schemeClr val="tx1"/>
                    </a:gs>
                    <a:gs pos="100000">
                      <a:schemeClr val="tx1"/>
                    </a:gs>
                  </a:gsLst>
                  <a:lin ang="5400000" scaled="0"/>
                </a:gradFill>
                <a:latin typeface="+mn-lt"/>
                <a:cs typeface="Arial" panose="020B0604020202020204" pitchFamily="34" charset="0"/>
              </a:rPr>
              <a:t>Analytical</a:t>
            </a:r>
          </a:p>
          <a:p>
            <a:pPr lvl="1" defTabSz="914309">
              <a:spcBef>
                <a:spcPts val="0"/>
              </a:spcBef>
            </a:pPr>
            <a:r>
              <a:rPr lang="en-US" sz="1200" b="1" dirty="0">
                <a:gradFill>
                  <a:gsLst>
                    <a:gs pos="1250">
                      <a:schemeClr val="tx1"/>
                    </a:gs>
                    <a:gs pos="100000">
                      <a:schemeClr val="tx1"/>
                    </a:gs>
                  </a:gsLst>
                  <a:lin ang="5400000" scaled="0"/>
                </a:gradFill>
                <a:cs typeface="Arial" panose="020B0604020202020204" pitchFamily="34" charset="0"/>
              </a:rPr>
              <a:t>Description:</a:t>
            </a:r>
            <a:r>
              <a:rPr lang="en-US" sz="1200" dirty="0">
                <a:gradFill>
                  <a:gsLst>
                    <a:gs pos="1250">
                      <a:schemeClr val="tx1"/>
                    </a:gs>
                    <a:gs pos="100000">
                      <a:schemeClr val="tx1"/>
                    </a:gs>
                  </a:gsLst>
                  <a:lin ang="5400000" scaled="0"/>
                </a:gradFill>
                <a:cs typeface="Arial" panose="020B0604020202020204" pitchFamily="34" charset="0"/>
              </a:rPr>
              <a:t> Supports the strategic functions of senior management. Often a balance between simplicity and utility through key performance indicators and business measures displayed in a Dashboard or Scorecard report style.</a:t>
            </a: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p:txBody>
      </p:sp>
      <p:pic>
        <p:nvPicPr>
          <p:cNvPr id="14" name="Picture Placeholder 13">
            <a:extLst>
              <a:ext uri="{FF2B5EF4-FFF2-40B4-BE49-F238E27FC236}">
                <a16:creationId xmlns:a16="http://schemas.microsoft.com/office/drawing/2014/main" id="{C6CE33D9-237F-4A82-9849-8BAB0631B3A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t="12354" b="12354"/>
          <a:stretch/>
        </p:blipFill>
        <p:spPr/>
      </p:pic>
      <p:sp>
        <p:nvSpPr>
          <p:cNvPr id="5" name="Text Placeholder 19">
            <a:extLst>
              <a:ext uri="{FF2B5EF4-FFF2-40B4-BE49-F238E27FC236}">
                <a16:creationId xmlns:a16="http://schemas.microsoft.com/office/drawing/2014/main" id="{05416239-C478-49DF-9C2D-28B9DC9535BB}"/>
              </a:ext>
            </a:extLst>
          </p:cNvPr>
          <p:cNvSpPr txBox="1">
            <a:spLocks/>
          </p:cNvSpPr>
          <p:nvPr/>
        </p:nvSpPr>
        <p:spPr>
          <a:xfrm>
            <a:off x="595840" y="4361208"/>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Ad hoc</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 </a:t>
            </a:r>
            <a:r>
              <a:rPr lang="en-US" sz="1200" dirty="0">
                <a:gradFill>
                  <a:gsLst>
                    <a:gs pos="1250">
                      <a:srgbClr val="000000"/>
                    </a:gs>
                    <a:gs pos="100000">
                      <a:srgbClr val="000000"/>
                    </a:gs>
                  </a:gsLst>
                  <a:lin ang="5400000" scaled="0"/>
                </a:gradFill>
                <a:latin typeface="Segoe UI"/>
                <a:cs typeface="Arial" panose="020B0604020202020204" pitchFamily="34" charset="0"/>
              </a:rPr>
              <a:t>Supports the flexibility of a one-time report, created in real-time for a particular purpose or business necessity. Often summarized in a PivotTable report style.</a:t>
            </a:r>
          </a:p>
        </p:txBody>
      </p:sp>
      <p:sp>
        <p:nvSpPr>
          <p:cNvPr id="3" name="Text Placeholder 19">
            <a:extLst>
              <a:ext uri="{FF2B5EF4-FFF2-40B4-BE49-F238E27FC236}">
                <a16:creationId xmlns:a16="http://schemas.microsoft.com/office/drawing/2014/main" id="{73604D3B-C70C-4FE5-94EE-DF965137597D}"/>
              </a:ext>
            </a:extLst>
          </p:cNvPr>
          <p:cNvSpPr txBox="1">
            <a:spLocks/>
          </p:cNvSpPr>
          <p:nvPr/>
        </p:nvSpPr>
        <p:spPr>
          <a:xfrm>
            <a:off x="595840" y="2953763"/>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Operational</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a:t>
            </a:r>
            <a:r>
              <a:rPr lang="en-US" sz="1200" dirty="0">
                <a:gradFill>
                  <a:gsLst>
                    <a:gs pos="1250">
                      <a:srgbClr val="000000"/>
                    </a:gs>
                    <a:gs pos="100000">
                      <a:srgbClr val="000000"/>
                    </a:gs>
                  </a:gsLst>
                  <a:lin ang="5400000" scaled="0"/>
                </a:gradFill>
                <a:latin typeface="Segoe UI"/>
                <a:cs typeface="Arial" panose="020B0604020202020204" pitchFamily="34" charset="0"/>
              </a:rPr>
              <a:t> Supports an organizations day-to-day functions. Often a highly-formatted and consistent output displayed in a Tabular or List report style.</a:t>
            </a:r>
          </a:p>
        </p:txBody>
      </p:sp>
    </p:spTree>
    <p:extLst>
      <p:ext uri="{BB962C8B-B14F-4D97-AF65-F5344CB8AC3E}">
        <p14:creationId xmlns:p14="http://schemas.microsoft.com/office/powerpoint/2010/main" val="17015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1000"/>
                                        <p:tgtEl>
                                          <p:spTgt spid="20">
                                            <p:txEl>
                                              <p:pRg st="1" end="1"/>
                                            </p:txEl>
                                          </p:spTgt>
                                        </p:tgtEl>
                                      </p:cBhvr>
                                    </p:animEffect>
                                    <p:anim calcmode="lin" valueType="num">
                                      <p:cBhvr>
                                        <p:cTn id="13"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5" grpId="0"/>
      <p:bldP spid="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p:txBody>
          <a:bodyPr/>
          <a:lstStyle/>
          <a:p>
            <a:r>
              <a:rPr lang="en-US"/>
              <a:t>How does Power BI do it?</a:t>
            </a:r>
          </a:p>
        </p:txBody>
      </p:sp>
    </p:spTree>
    <p:extLst>
      <p:ext uri="{BB962C8B-B14F-4D97-AF65-F5344CB8AC3E}">
        <p14:creationId xmlns:p14="http://schemas.microsoft.com/office/powerpoint/2010/main" val="5419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Desktop</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grpSp>
        <p:nvGrpSpPr>
          <p:cNvPr id="5" name="Group 4">
            <a:extLst>
              <a:ext uri="{FF2B5EF4-FFF2-40B4-BE49-F238E27FC236}">
                <a16:creationId xmlns:a16="http://schemas.microsoft.com/office/drawing/2014/main" id="{5848C5F4-8DF8-44FC-9ADA-CF248B83CCAB}"/>
              </a:ext>
            </a:extLst>
          </p:cNvPr>
          <p:cNvGrpSpPr/>
          <p:nvPr/>
        </p:nvGrpSpPr>
        <p:grpSpPr>
          <a:xfrm>
            <a:off x="3520855" y="1651416"/>
            <a:ext cx="8238656" cy="4736315"/>
            <a:chOff x="2493436" y="577476"/>
            <a:chExt cx="7789717" cy="4814343"/>
          </a:xfrm>
          <a:solidFill>
            <a:schemeClr val="tx1"/>
          </a:solidFill>
        </p:grpSpPr>
        <p:pic>
          <p:nvPicPr>
            <p:cNvPr id="6" name="Picture 2" descr="Image of Power BI desktop report ">
              <a:extLst>
                <a:ext uri="{FF2B5EF4-FFF2-40B4-BE49-F238E27FC236}">
                  <a16:creationId xmlns:a16="http://schemas.microsoft.com/office/drawing/2014/main" id="{D91B113B-1DD0-46A9-9B97-D3E4104585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3436" y="577476"/>
              <a:ext cx="7789717" cy="4814343"/>
            </a:xfrm>
            <a:prstGeom prst="rect">
              <a:avLst/>
            </a:prstGeom>
            <a:grpFill/>
            <a:ln>
              <a:noFill/>
            </a:ln>
          </p:spPr>
        </p:pic>
        <p:pic>
          <p:nvPicPr>
            <p:cNvPr id="8" name="Picture 7">
              <a:extLst>
                <a:ext uri="{FF2B5EF4-FFF2-40B4-BE49-F238E27FC236}">
                  <a16:creationId xmlns:a16="http://schemas.microsoft.com/office/drawing/2014/main" id="{BEF224D6-56AE-4FD4-B3A1-D1A710A8CD57}"/>
                </a:ext>
              </a:extLst>
            </p:cNvPr>
            <p:cNvPicPr>
              <a:picLocks noChangeAspect="1"/>
            </p:cNvPicPr>
            <p:nvPr/>
          </p:nvPicPr>
          <p:blipFill rotWithShape="1">
            <a:blip r:embed="rId4"/>
            <a:srcRect b="21796"/>
            <a:stretch/>
          </p:blipFill>
          <p:spPr>
            <a:xfrm>
              <a:off x="9386466" y="1279375"/>
              <a:ext cx="776568" cy="3999028"/>
            </a:xfrm>
            <a:prstGeom prst="rect">
              <a:avLst/>
            </a:prstGeom>
            <a:grpFill/>
          </p:spPr>
        </p:pic>
      </p:grpSp>
      <p:pic>
        <p:nvPicPr>
          <p:cNvPr id="12" name="Graphic 11">
            <a:extLst>
              <a:ext uri="{FF2B5EF4-FFF2-40B4-BE49-F238E27FC236}">
                <a16:creationId xmlns:a16="http://schemas.microsoft.com/office/drawing/2014/main" id="{C16DA0F2-2160-41BD-9BA3-6CEDBB87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908" y="419271"/>
            <a:ext cx="659787" cy="659787"/>
          </a:xfrm>
          <a:prstGeom prst="rect">
            <a:avLst/>
          </a:prstGeom>
        </p:spPr>
      </p:pic>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Familiar O365 like experience, the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PowerPoint for data</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Create </a:t>
            </a:r>
            <a:r>
              <a:rPr lang="en-US" sz="1600" b="1" kern="0" dirty="0">
                <a:gradFill>
                  <a:gsLst>
                    <a:gs pos="0">
                      <a:srgbClr val="000000"/>
                    </a:gs>
                    <a:gs pos="100000">
                      <a:srgbClr val="000000"/>
                    </a:gs>
                  </a:gsLst>
                  <a:lin ang="5400000" scaled="1"/>
                </a:gradFill>
                <a:latin typeface="Segoe UI"/>
                <a:cs typeface="Segoe UI" pitchFamily="34" charset="0"/>
              </a:rPr>
              <a:t>interactive,</a:t>
            </a:r>
            <a:r>
              <a:rPr lang="en-US" sz="1600" kern="0" dirty="0">
                <a:gradFill>
                  <a:gsLst>
                    <a:gs pos="0">
                      <a:srgbClr val="000000"/>
                    </a:gs>
                    <a:gs pos="100000">
                      <a:srgbClr val="000000"/>
                    </a:gs>
                  </a:gsLst>
                  <a:lin ang="5400000" scaled="1"/>
                </a:gradFill>
                <a:latin typeface="Segoe UI"/>
                <a:cs typeface="Segoe UI" pitchFamily="34" charset="0"/>
              </a:rPr>
              <a:t> </a:t>
            </a:r>
            <a:r>
              <a:rPr lang="en-US" sz="1600" b="1" kern="0" dirty="0">
                <a:gradFill>
                  <a:gsLst>
                    <a:gs pos="0">
                      <a:srgbClr val="000000"/>
                    </a:gs>
                    <a:gs pos="100000">
                      <a:srgbClr val="000000"/>
                    </a:gs>
                  </a:gsLst>
                  <a:lin ang="5400000" scaled="1"/>
                </a:gradFill>
                <a:latin typeface="Segoe UI"/>
                <a:cs typeface="Segoe UI" pitchFamily="34" charset="0"/>
              </a:rPr>
              <a:t>immersive</a:t>
            </a:r>
            <a:r>
              <a:rPr lang="en-US" sz="1600" kern="0" dirty="0">
                <a:gradFill>
                  <a:gsLst>
                    <a:gs pos="0">
                      <a:srgbClr val="000000"/>
                    </a:gs>
                    <a:gs pos="100000">
                      <a:srgbClr val="000000"/>
                    </a:gs>
                  </a:gsLst>
                  <a:lin ang="5400000" scaled="1"/>
                </a:gradFill>
                <a:latin typeface="Segoe UI"/>
                <a:cs typeface="Segoe UI" pitchFamily="34" charset="0"/>
              </a:rPr>
              <a:t> reports and dashboards that provide </a:t>
            </a:r>
            <a:r>
              <a:rPr lang="en-US" sz="1600" b="1" kern="0" dirty="0">
                <a:gradFill>
                  <a:gsLst>
                    <a:gs pos="0">
                      <a:srgbClr val="000000"/>
                    </a:gs>
                    <a:gs pos="100000">
                      <a:srgbClr val="000000"/>
                    </a:gs>
                  </a:gsLst>
                  <a:lin ang="5400000" scaled="1"/>
                </a:gradFill>
                <a:latin typeface="Segoe UI"/>
                <a:cs typeface="Segoe UI" pitchFamily="34" charset="0"/>
              </a:rPr>
              <a:t>actionable insights</a:t>
            </a:r>
            <a:r>
              <a:rPr lang="en-US" sz="1600" kern="0" dirty="0">
                <a:gradFill>
                  <a:gsLst>
                    <a:gs pos="0">
                      <a:srgbClr val="000000"/>
                    </a:gs>
                    <a:gs pos="100000">
                      <a:srgbClr val="000000"/>
                    </a:gs>
                  </a:gsLst>
                  <a:lin ang="5400000" scaled="1"/>
                </a:gradFill>
                <a:latin typeface="Segoe UI"/>
                <a:cs typeface="Segoe UI" pitchFamily="34" charset="0"/>
              </a:rPr>
              <a:t> and drive business results</a:t>
            </a:r>
          </a:p>
        </p:txBody>
      </p:sp>
    </p:spTree>
    <p:extLst>
      <p:ext uri="{BB962C8B-B14F-4D97-AF65-F5344CB8AC3E}">
        <p14:creationId xmlns:p14="http://schemas.microsoft.com/office/powerpoint/2010/main" val="14218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Report Builder</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Create and distribute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highly formatted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multi-page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pixel-perfect</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reports</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ea typeface="Segoe UI" pitchFamily="34" charset="0"/>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Use </a:t>
            </a:r>
            <a:r>
              <a:rPr lang="en-US" sz="1600" b="1" kern="0" dirty="0">
                <a:gradFill>
                  <a:gsLst>
                    <a:gs pos="0">
                      <a:srgbClr val="000000"/>
                    </a:gs>
                    <a:gs pos="100000">
                      <a:srgbClr val="000000"/>
                    </a:gs>
                  </a:gsLst>
                  <a:lin ang="5400000" scaled="1"/>
                </a:gradFill>
                <a:latin typeface="Segoe UI"/>
                <a:cs typeface="Segoe UI" pitchFamily="34" charset="0"/>
              </a:rPr>
              <a:t>parameters</a:t>
            </a:r>
            <a:r>
              <a:rPr lang="en-US" sz="1600" kern="0" dirty="0">
                <a:gradFill>
                  <a:gsLst>
                    <a:gs pos="0">
                      <a:srgbClr val="000000"/>
                    </a:gs>
                    <a:gs pos="100000">
                      <a:srgbClr val="000000"/>
                    </a:gs>
                  </a:gsLst>
                  <a:lin ang="5400000" scaled="1"/>
                </a:gradFill>
                <a:latin typeface="Segoe UI"/>
                <a:cs typeface="Segoe UI" pitchFamily="34" charset="0"/>
              </a:rPr>
              <a:t> to filter data for customized views</a:t>
            </a:r>
          </a:p>
          <a:p>
            <a:pPr defTabSz="932649"/>
            <a:endParaRPr lang="en-US" sz="1600" kern="0" dirty="0">
              <a:gradFill>
                <a:gsLst>
                  <a:gs pos="0">
                    <a:srgbClr val="000000"/>
                  </a:gs>
                  <a:gs pos="100000">
                    <a:srgbClr val="000000"/>
                  </a:gs>
                </a:gsLst>
                <a:lin ang="5400000" scaled="1"/>
              </a:gradFill>
              <a:latin typeface="Segoe UI"/>
              <a:cs typeface="Segoe UI" pitchFamily="34" charset="0"/>
            </a:endParaRPr>
          </a:p>
        </p:txBody>
      </p:sp>
      <p:grpSp>
        <p:nvGrpSpPr>
          <p:cNvPr id="2" name="Group 1">
            <a:extLst>
              <a:ext uri="{FF2B5EF4-FFF2-40B4-BE49-F238E27FC236}">
                <a16:creationId xmlns:a16="http://schemas.microsoft.com/office/drawing/2014/main" id="{0E0C7998-5A63-4650-961E-099987FFE401}"/>
              </a:ext>
            </a:extLst>
          </p:cNvPr>
          <p:cNvGrpSpPr/>
          <p:nvPr/>
        </p:nvGrpSpPr>
        <p:grpSpPr>
          <a:xfrm>
            <a:off x="3519991" y="1583510"/>
            <a:ext cx="7777334" cy="4898843"/>
            <a:chOff x="3520439" y="1583266"/>
            <a:chExt cx="7778327" cy="4899468"/>
          </a:xfrm>
        </p:grpSpPr>
        <p:pic>
          <p:nvPicPr>
            <p:cNvPr id="11" name="Picture 10">
              <a:extLst>
                <a:ext uri="{FF2B5EF4-FFF2-40B4-BE49-F238E27FC236}">
                  <a16:creationId xmlns:a16="http://schemas.microsoft.com/office/drawing/2014/main" id="{162DA8AA-7CE9-457F-B11B-4E1EC668ADE6}"/>
                </a:ext>
              </a:extLst>
            </p:cNvPr>
            <p:cNvPicPr>
              <a:picLocks noChangeAspect="1"/>
            </p:cNvPicPr>
            <p:nvPr/>
          </p:nvPicPr>
          <p:blipFill>
            <a:blip r:embed="rId3"/>
            <a:stretch>
              <a:fillRect/>
            </a:stretch>
          </p:blipFill>
          <p:spPr>
            <a:xfrm>
              <a:off x="3520439" y="1583266"/>
              <a:ext cx="7778327" cy="4899468"/>
            </a:xfrm>
            <a:prstGeom prst="rect">
              <a:avLst/>
            </a:prstGeom>
          </p:spPr>
        </p:pic>
        <p:pic>
          <p:nvPicPr>
            <p:cNvPr id="16" name="Picture 15">
              <a:extLst>
                <a:ext uri="{FF2B5EF4-FFF2-40B4-BE49-F238E27FC236}">
                  <a16:creationId xmlns:a16="http://schemas.microsoft.com/office/drawing/2014/main" id="{1FBA2ABA-98E2-4BFA-BE42-88B74B54DEC3}"/>
                </a:ext>
              </a:extLst>
            </p:cNvPr>
            <p:cNvPicPr>
              <a:picLocks noChangeAspect="1"/>
            </p:cNvPicPr>
            <p:nvPr/>
          </p:nvPicPr>
          <p:blipFill>
            <a:blip r:embed="rId4"/>
            <a:stretch>
              <a:fillRect/>
            </a:stretch>
          </p:blipFill>
          <p:spPr>
            <a:xfrm>
              <a:off x="7351611" y="3303809"/>
              <a:ext cx="2194556" cy="2915693"/>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a:extLst>
                <a:ext uri="{FF2B5EF4-FFF2-40B4-BE49-F238E27FC236}">
                  <a16:creationId xmlns:a16="http://schemas.microsoft.com/office/drawing/2014/main" id="{B6AB6D8C-AC47-4CDA-B5A9-74205E9A56C6}"/>
                </a:ext>
              </a:extLst>
            </p:cNvPr>
            <p:cNvCxnSpPr>
              <a:cxnSpLocks/>
            </p:cNvCxnSpPr>
            <p:nvPr/>
          </p:nvCxnSpPr>
          <p:spPr>
            <a:xfrm>
              <a:off x="4679950" y="4493683"/>
              <a:ext cx="2671661" cy="1725819"/>
            </a:xfrm>
            <a:prstGeom prst="line">
              <a:avLst/>
            </a:prstGeom>
            <a:ln>
              <a:solidFill>
                <a:srgbClr val="393941">
                  <a:alpha val="74902"/>
                </a:srgbClr>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grpSp>
      <p:pic>
        <p:nvPicPr>
          <p:cNvPr id="6" name="Graphic 5">
            <a:extLst>
              <a:ext uri="{FF2B5EF4-FFF2-40B4-BE49-F238E27FC236}">
                <a16:creationId xmlns:a16="http://schemas.microsoft.com/office/drawing/2014/main" id="{701B6522-0040-4512-9E39-7FD2F616B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14" y="421017"/>
            <a:ext cx="658284" cy="658284"/>
          </a:xfrm>
          <a:prstGeom prst="rect">
            <a:avLst/>
          </a:prstGeom>
        </p:spPr>
      </p:pic>
    </p:spTree>
    <p:extLst>
      <p:ext uri="{BB962C8B-B14F-4D97-AF65-F5344CB8AC3E}">
        <p14:creationId xmlns:p14="http://schemas.microsoft.com/office/powerpoint/2010/main" val="256214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9" name="Picture Placeholder 6">
            <a:extLst>
              <a:ext uri="{FF2B5EF4-FFF2-40B4-BE49-F238E27FC236}">
                <a16:creationId xmlns:a16="http://schemas.microsoft.com/office/drawing/2014/main" id="{B36F095D-E0D3-4A8B-9C17-478696642137}"/>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520855" y="1651416"/>
            <a:ext cx="8238656" cy="4269703"/>
          </a:xfrm>
          <a:prstGeom prst="rect">
            <a:avLst/>
          </a:prstGeom>
        </p:spPr>
      </p:pic>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69863"/>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sets in Excel">
            <a:extLst>
              <a:ext uri="{FF2B5EF4-FFF2-40B4-BE49-F238E27FC236}">
                <a16:creationId xmlns:a16="http://schemas.microsoft.com/office/drawing/2014/main" id="{5F9566E8-F0E4-45BC-909E-30F3F382A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854" y="1550158"/>
            <a:ext cx="7670053" cy="490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8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p:txBody>
          <a:bodyPr/>
          <a:lstStyle/>
          <a:p>
            <a:r>
              <a:rPr lang="en-US" dirty="0"/>
              <a:t>What does a *good report look like?</a:t>
            </a:r>
          </a:p>
        </p:txBody>
      </p:sp>
    </p:spTree>
    <p:extLst>
      <p:ext uri="{BB962C8B-B14F-4D97-AF65-F5344CB8AC3E}">
        <p14:creationId xmlns:p14="http://schemas.microsoft.com/office/powerpoint/2010/main" val="129248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8" name="Picture 7">
            <a:extLst>
              <a:ext uri="{FF2B5EF4-FFF2-40B4-BE49-F238E27FC236}">
                <a16:creationId xmlns:a16="http://schemas.microsoft.com/office/drawing/2014/main" id="{60B78E5A-3266-3A21-3166-A6A6A17181E8}"/>
              </a:ext>
            </a:extLst>
          </p:cNvPr>
          <p:cNvPicPr>
            <a:picLocks noChangeAspect="1"/>
          </p:cNvPicPr>
          <p:nvPr/>
        </p:nvPicPr>
        <p:blipFill>
          <a:blip r:embed="rId2"/>
          <a:stretch>
            <a:fillRect/>
          </a:stretch>
        </p:blipFill>
        <p:spPr>
          <a:xfrm>
            <a:off x="6533763" y="2250342"/>
            <a:ext cx="5503463" cy="3119490"/>
          </a:xfrm>
          <a:prstGeom prst="rect">
            <a:avLst/>
          </a:prstGeom>
        </p:spPr>
      </p:pic>
      <p:pic>
        <p:nvPicPr>
          <p:cNvPr id="12" name="Picture 11">
            <a:extLst>
              <a:ext uri="{FF2B5EF4-FFF2-40B4-BE49-F238E27FC236}">
                <a16:creationId xmlns:a16="http://schemas.microsoft.com/office/drawing/2014/main" id="{70610828-8D5B-EDE2-9F41-303FA5092B74}"/>
              </a:ext>
            </a:extLst>
          </p:cNvPr>
          <p:cNvPicPr>
            <a:picLocks noChangeAspect="1"/>
          </p:cNvPicPr>
          <p:nvPr/>
        </p:nvPicPr>
        <p:blipFill>
          <a:blip r:embed="rId3"/>
          <a:stretch>
            <a:fillRect/>
          </a:stretch>
        </p:blipFill>
        <p:spPr>
          <a:xfrm>
            <a:off x="492120" y="2245178"/>
            <a:ext cx="5597923" cy="3124653"/>
          </a:xfrm>
          <a:prstGeom prst="rect">
            <a:avLst/>
          </a:prstGeom>
        </p:spPr>
      </p:pic>
      <p:sp>
        <p:nvSpPr>
          <p:cNvPr id="14" name="Oval 13">
            <a:extLst>
              <a:ext uri="{FF2B5EF4-FFF2-40B4-BE49-F238E27FC236}">
                <a16:creationId xmlns:a16="http://schemas.microsoft.com/office/drawing/2014/main" id="{5B17D4CD-FC49-F24B-C059-862FF33106D3}"/>
              </a:ext>
            </a:extLst>
          </p:cNvPr>
          <p:cNvSpPr/>
          <p:nvPr/>
        </p:nvSpPr>
        <p:spPr bwMode="auto">
          <a:xfrm>
            <a:off x="5764630" y="2808515"/>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E2CD5A09-1189-0A50-8890-E54742B512A4}"/>
              </a:ext>
            </a:extLst>
          </p:cNvPr>
          <p:cNvSpPr/>
          <p:nvPr/>
        </p:nvSpPr>
        <p:spPr bwMode="auto">
          <a:xfrm>
            <a:off x="993965" y="4969329"/>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617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4" name="Picture 3">
            <a:extLst>
              <a:ext uri="{FF2B5EF4-FFF2-40B4-BE49-F238E27FC236}">
                <a16:creationId xmlns:a16="http://schemas.microsoft.com/office/drawing/2014/main" id="{27415982-6F54-9633-EC50-02F2CF52653A}"/>
              </a:ext>
            </a:extLst>
          </p:cNvPr>
          <p:cNvPicPr>
            <a:picLocks noChangeAspect="1"/>
          </p:cNvPicPr>
          <p:nvPr/>
        </p:nvPicPr>
        <p:blipFill>
          <a:blip r:embed="rId2"/>
          <a:stretch>
            <a:fillRect/>
          </a:stretch>
        </p:blipFill>
        <p:spPr>
          <a:xfrm>
            <a:off x="1616869" y="1528724"/>
            <a:ext cx="9201150" cy="4999499"/>
          </a:xfrm>
          <a:prstGeom prst="rect">
            <a:avLst/>
          </a:prstGeom>
        </p:spPr>
      </p:pic>
    </p:spTree>
    <p:extLst>
      <p:ext uri="{BB962C8B-B14F-4D97-AF65-F5344CB8AC3E}">
        <p14:creationId xmlns:p14="http://schemas.microsoft.com/office/powerpoint/2010/main" val="143942602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5" name="Picture 4">
            <a:extLst>
              <a:ext uri="{FF2B5EF4-FFF2-40B4-BE49-F238E27FC236}">
                <a16:creationId xmlns:a16="http://schemas.microsoft.com/office/drawing/2014/main" id="{C9E89DCD-D393-A7C6-ECA3-82064A37B25A}"/>
              </a:ext>
            </a:extLst>
          </p:cNvPr>
          <p:cNvPicPr>
            <a:picLocks noChangeAspect="1"/>
          </p:cNvPicPr>
          <p:nvPr/>
        </p:nvPicPr>
        <p:blipFill>
          <a:blip r:embed="rId2"/>
          <a:stretch>
            <a:fillRect/>
          </a:stretch>
        </p:blipFill>
        <p:spPr>
          <a:xfrm>
            <a:off x="1665176" y="1513727"/>
            <a:ext cx="9104535" cy="5244034"/>
          </a:xfrm>
          <a:prstGeom prst="rect">
            <a:avLst/>
          </a:prstGeom>
        </p:spPr>
      </p:pic>
    </p:spTree>
    <p:extLst>
      <p:ext uri="{BB962C8B-B14F-4D97-AF65-F5344CB8AC3E}">
        <p14:creationId xmlns:p14="http://schemas.microsoft.com/office/powerpoint/2010/main" val="107986465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Audience</a:t>
              </a:r>
            </a:p>
            <a:p>
              <a:pPr lvl="1"/>
              <a:r>
                <a:rPr lang="en-US" dirty="0"/>
                <a:t>Executive</a:t>
              </a:r>
            </a:p>
            <a:p>
              <a:pPr lvl="1"/>
              <a:r>
                <a:rPr lang="en-US" dirty="0"/>
                <a:t>Analyst</a:t>
              </a:r>
            </a:p>
            <a:p>
              <a:pPr lvl="1"/>
              <a:r>
                <a:rPr lang="en-US" dirty="0"/>
                <a:t>Information worker</a:t>
              </a:r>
            </a:p>
            <a:p>
              <a:r>
                <a:rPr lang="en-US" dirty="0"/>
                <a:t>Report type</a:t>
              </a:r>
            </a:p>
            <a:p>
              <a:pPr lvl="1"/>
              <a:r>
                <a:rPr lang="en-US" dirty="0"/>
                <a:t>Dashboard</a:t>
              </a:r>
            </a:p>
            <a:p>
              <a:pPr lvl="1"/>
              <a:r>
                <a:rPr lang="en-US" dirty="0"/>
                <a:t>Analytical</a:t>
              </a:r>
            </a:p>
            <a:p>
              <a:pPr lvl="1"/>
              <a:r>
                <a:rPr lang="en-US" dirty="0"/>
                <a:t>Operational</a:t>
              </a:r>
            </a:p>
            <a:p>
              <a:pPr lvl="1"/>
              <a:r>
                <a:rPr lang="en-US" dirty="0"/>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ECC999B0-6168-6E70-CD9A-A32E4F2F0FEB}"/>
              </a:ext>
            </a:extLst>
          </p:cNvPr>
          <p:cNvSpPr txBox="1"/>
          <p:nvPr/>
        </p:nvSpPr>
        <p:spPr>
          <a:xfrm>
            <a:off x="8153810" y="1803090"/>
            <a:ext cx="4458366" cy="1246495"/>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b="1" dirty="0">
                <a:solidFill>
                  <a:srgbClr val="000000"/>
                </a:solidFill>
                <a:highlight>
                  <a:srgbClr val="F2C811"/>
                </a:highlight>
                <a:latin typeface="Nexa Heavy" panose="02000000000000000000" pitchFamily="2" charset="0"/>
                <a:cs typeface="Segoe UI Semibold" panose="020B0702040204020203" pitchFamily="34" charset="0"/>
              </a:rPr>
              <a:t>EMPATHIZE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WITH YOUR </a:t>
            </a:r>
            <a:r>
              <a:rPr lang="en-US" sz="2000" dirty="0">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Conduct research to develop an understanding of your users</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721763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Requirements Gathering</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User interface (UI) requirements</a:t>
            </a:r>
          </a:p>
          <a:p>
            <a:pPr lvl="1"/>
            <a:r>
              <a:rPr lang="en-US" dirty="0"/>
              <a:t>Form factor (screen/device)</a:t>
            </a:r>
          </a:p>
          <a:p>
            <a:pPr lvl="1"/>
            <a:r>
              <a:rPr lang="en-US" dirty="0"/>
              <a:t>Input method (device)</a:t>
            </a:r>
          </a:p>
          <a:p>
            <a:pPr lvl="1"/>
            <a:r>
              <a:rPr lang="en-US" dirty="0"/>
              <a:t>Style and theme (branding)</a:t>
            </a:r>
          </a:p>
          <a:p>
            <a:pPr lvl="1"/>
            <a:r>
              <a:rPr lang="en-US" dirty="0"/>
              <a:t>Accessibility (physical disability)</a:t>
            </a:r>
          </a:p>
          <a:p>
            <a:r>
              <a:rPr lang="en-US" dirty="0"/>
              <a:t>User experience (UX) requirements</a:t>
            </a:r>
          </a:p>
          <a:p>
            <a:pPr lvl="1"/>
            <a:r>
              <a:rPr lang="en-US" dirty="0"/>
              <a:t>Interactions</a:t>
            </a:r>
          </a:p>
          <a:p>
            <a:pPr lvl="1"/>
            <a:r>
              <a:rPr lang="en-US" dirty="0"/>
              <a:t>Input/actions</a:t>
            </a:r>
          </a:p>
          <a:p>
            <a:pPr lvl="1"/>
            <a:r>
              <a:rPr lang="en-US" dirty="0"/>
              <a:t>Alerts</a:t>
            </a:r>
          </a:p>
          <a:p>
            <a:pPr lvl="1"/>
            <a:r>
              <a:rPr lang="en-US" dirty="0"/>
              <a:t>Links</a:t>
            </a:r>
          </a:p>
          <a:p>
            <a:pPr lvl="1"/>
            <a:r>
              <a:rPr lang="en-US" dirty="0"/>
              <a:t>Subscribing</a:t>
            </a:r>
          </a:p>
        </p:txBody>
      </p:sp>
      <p:sp>
        <p:nvSpPr>
          <p:cNvPr id="4" name="TextBox 3">
            <a:extLst>
              <a:ext uri="{FF2B5EF4-FFF2-40B4-BE49-F238E27FC236}">
                <a16:creationId xmlns:a16="http://schemas.microsoft.com/office/drawing/2014/main" id="{1798A255-6512-D0FC-2262-92E3FE6D66B0}"/>
              </a:ext>
            </a:extLst>
          </p:cNvPr>
          <p:cNvSpPr txBox="1"/>
          <p:nvPr/>
        </p:nvSpPr>
        <p:spPr>
          <a:xfrm>
            <a:off x="7982631" y="2092797"/>
            <a:ext cx="3439205" cy="1708160"/>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dirty="0">
                <a:solidFill>
                  <a:srgbClr val="FFFFFF"/>
                </a:solidFill>
                <a:highlight>
                  <a:srgbClr val="ED7D31"/>
                </a:highlight>
                <a:latin typeface="Nexa Heavy" panose="02000000000000000000" pitchFamily="2" charset="0"/>
                <a:cs typeface="Segoe UI Semibold" panose="020B0702040204020203" pitchFamily="34" charset="0"/>
              </a:rPr>
              <a:t>DEFINE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THE </a:t>
            </a:r>
            <a:r>
              <a:rPr lang="en-US" sz="2000" dirty="0">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Combine all research and observe where your users’ problems &amp; needs will exist</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29278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654916"/>
            <a:ext cx="11237870" cy="2246256"/>
          </a:xfrm>
        </p:spPr>
        <p:txBody>
          <a:bodyPr/>
          <a:lstStyle/>
          <a:p>
            <a:r>
              <a:rPr lang="en-US" sz="3649" dirty="0">
                <a:ea typeface="Times New Roman" panose="02020603050405020304" pitchFamily="18" charset="0"/>
                <a:cs typeface="Segoe UI"/>
              </a:rPr>
              <a:t>Report design:</a:t>
            </a:r>
            <a:br>
              <a:rPr lang="en-US" sz="3649" dirty="0">
                <a:ea typeface="Times New Roman" panose="02020603050405020304" pitchFamily="18" charset="0"/>
                <a:cs typeface="Segoe UI"/>
              </a:rPr>
            </a:br>
            <a:r>
              <a:rPr lang="en-US" sz="3649" dirty="0">
                <a:latin typeface="+mn-lt"/>
                <a:ea typeface="Times New Roman" panose="02020603050405020304" pitchFamily="18" charset="0"/>
                <a:cs typeface="Segoe UI"/>
              </a:rPr>
              <a:t>Structure</a:t>
            </a:r>
            <a:br>
              <a:rPr lang="en-US" sz="3649" dirty="0">
                <a:latin typeface="+mn-lt"/>
                <a:ea typeface="Times New Roman" panose="02020603050405020304" pitchFamily="18" charset="0"/>
                <a:cs typeface="Segoe UI"/>
              </a:rPr>
            </a:br>
            <a:r>
              <a:rPr lang="en-US" sz="3649" dirty="0">
                <a:latin typeface="+mn-lt"/>
                <a:ea typeface="Times New Roman" panose="02020603050405020304" pitchFamily="18" charset="0"/>
                <a:cs typeface="Segoe UI"/>
              </a:rPr>
              <a:t>Tools</a:t>
            </a:r>
            <a:br>
              <a:rPr lang="en-US" sz="3649" dirty="0">
                <a:latin typeface="+mn-lt"/>
                <a:ea typeface="Times New Roman" panose="02020603050405020304" pitchFamily="18" charset="0"/>
                <a:cs typeface="Segoe UI"/>
              </a:rPr>
            </a:br>
            <a:r>
              <a:rPr lang="en-US" sz="3649" dirty="0">
                <a:latin typeface="+mn-lt"/>
                <a:ea typeface="Times New Roman" panose="02020603050405020304" pitchFamily="18" charset="0"/>
                <a:cs typeface="Segoe UI"/>
              </a:rPr>
              <a:t>Testing</a:t>
            </a:r>
            <a:endParaRPr lang="en-US" sz="4399" dirty="0">
              <a:cs typeface="Segoe UI"/>
            </a:endParaRPr>
          </a:p>
        </p:txBody>
      </p:sp>
    </p:spTree>
    <p:extLst>
      <p:ext uri="{BB962C8B-B14F-4D97-AF65-F5344CB8AC3E}">
        <p14:creationId xmlns:p14="http://schemas.microsoft.com/office/powerpoint/2010/main" val="334946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Report pages – like worksheets in Excel</a:t>
            </a:r>
          </a:p>
          <a:p>
            <a:r>
              <a:rPr lang="en-US" dirty="0"/>
              <a:t>Report objects</a:t>
            </a:r>
          </a:p>
          <a:p>
            <a:pPr lvl="1"/>
            <a:r>
              <a:rPr lang="en-US" dirty="0"/>
              <a:t>Visuals – visualize data</a:t>
            </a:r>
          </a:p>
          <a:p>
            <a:pPr lvl="1"/>
            <a:r>
              <a:rPr lang="en-US" dirty="0"/>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a:solidFill>
                  <a:srgbClr val="FFC000"/>
                </a:solidFill>
              </a:rPr>
              <a:t>Enterprise Architecture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438976" y="3596776"/>
              <a:ext cx="1169779" cy="1105015"/>
              <a:chOff x="2692600" y="3639705"/>
              <a:chExt cx="1284333" cy="12132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717799" y="3639705"/>
                <a:ext cx="1174371" cy="1065073"/>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65" name="TextBox 64">
              <a:extLst>
                <a:ext uri="{FF2B5EF4-FFF2-40B4-BE49-F238E27FC236}">
                  <a16:creationId xmlns:a16="http://schemas.microsoft.com/office/drawing/2014/main" id="{98ECB16D-486B-4121-9027-D311CB8344F9}"/>
                </a:ext>
              </a:extLst>
            </p:cNvPr>
            <p:cNvSpPr txBox="1"/>
            <p:nvPr/>
          </p:nvSpPr>
          <p:spPr>
            <a:xfrm>
              <a:off x="8226543" y="1832067"/>
              <a:ext cx="271395" cy="125562"/>
            </a:xfrm>
            <a:prstGeom prst="rect">
              <a:avLst/>
            </a:prstGeom>
            <a:noFill/>
          </p:spPr>
          <p:txBody>
            <a:bodyPr wrap="none" lIns="0" tIns="0" rIns="0" bIns="0" rtlCol="0">
              <a:spAutoFit/>
            </a:bodyPr>
            <a:lstStyle/>
            <a:p>
              <a:pPr algn="ctr"/>
              <a:r>
                <a:rPr lang="en-US" sz="800"/>
                <a:t>XMLA</a:t>
              </a:r>
            </a:p>
          </p:txBody>
        </p:sp>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dirty="0"/>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dirty="0">
                <a:solidFill>
                  <a:srgbClr val="000000"/>
                </a:solidFill>
                <a:latin typeface="Segoe UI" panose="020B0502040204020203" pitchFamily="34" charset="0"/>
              </a:rPr>
              <a:t>Composite models</a:t>
            </a:r>
          </a:p>
          <a:p>
            <a:pPr lvl="0"/>
            <a:r>
              <a:rPr lang="en-US" dirty="0">
                <a:solidFill>
                  <a:srgbClr val="000000"/>
                </a:solidFill>
                <a:latin typeface="Segoe UI" panose="020B0502040204020203" pitchFamily="34" charset="0"/>
              </a:rPr>
              <a:t>Shared datasets</a:t>
            </a:r>
          </a:p>
          <a:p>
            <a:r>
              <a:rPr lang="en-US" dirty="0">
                <a:solidFill>
                  <a:srgbClr val="000000"/>
                </a:solidFill>
                <a:latin typeface="Segoe UI" panose="020B0502040204020203" pitchFamily="34" charset="0"/>
              </a:rPr>
              <a:t>Linked tables</a:t>
            </a:r>
          </a:p>
          <a:p>
            <a:r>
              <a:rPr lang="en-US" dirty="0">
                <a:solidFill>
                  <a:srgbClr val="000000"/>
                </a:solidFill>
                <a:latin typeface="Segoe UI" panose="020B0502040204020203" pitchFamily="34" charset="0"/>
              </a:rPr>
              <a:t>Office integrations</a:t>
            </a:r>
          </a:p>
          <a:p>
            <a:r>
              <a:rPr lang="en-US" dirty="0">
                <a:solidFill>
                  <a:srgbClr val="000000"/>
                </a:solidFill>
                <a:latin typeface="Segoe UI" panose="020B0502040204020203" pitchFamily="34" charset="0"/>
              </a:rPr>
              <a:t>Azure integrations</a:t>
            </a:r>
          </a:p>
          <a:p>
            <a:r>
              <a:rPr lang="en-US" dirty="0">
                <a:solidFill>
                  <a:srgbClr val="000000"/>
                </a:solidFill>
                <a:latin typeface="Segoe UI" panose="020B0502040204020203" pitchFamily="34" charset="0"/>
              </a:rPr>
              <a:t>Dynamics integrations</a:t>
            </a:r>
          </a:p>
          <a:p>
            <a:r>
              <a:rPr lang="en-US" dirty="0">
                <a:solidFill>
                  <a:srgbClr val="000000"/>
                </a:solidFill>
                <a:latin typeface="Segoe UI" panose="020B0502040204020203" pitchFamily="34" charset="0"/>
              </a:rPr>
              <a:t>  ...</a:t>
            </a:r>
          </a:p>
        </p:txBody>
      </p:sp>
      <p:pic>
        <p:nvPicPr>
          <p:cNvPr id="26" name="Picture 25" descr="A picture containing shape&#10;&#10;Description automatically generated">
            <a:extLst>
              <a:ext uri="{FF2B5EF4-FFF2-40B4-BE49-F238E27FC236}">
                <a16:creationId xmlns:a16="http://schemas.microsoft.com/office/drawing/2014/main" id="{57888D25-86BF-1FB9-65BC-A536E03AAF6B}"/>
              </a:ext>
            </a:extLst>
          </p:cNvPr>
          <p:cNvPicPr>
            <a:picLocks noChangeAspect="1"/>
          </p:cNvPicPr>
          <p:nvPr/>
        </p:nvPicPr>
        <p:blipFill rotWithShape="1">
          <a:blip r:embed="rId9"/>
          <a:srcRect l="29299" t="-1" r="-1" b="26481"/>
          <a:stretch/>
        </p:blipFill>
        <p:spPr>
          <a:xfrm rot="5400000">
            <a:off x="4928172" y="3284715"/>
            <a:ext cx="619426" cy="816815"/>
          </a:xfrm>
          <a:prstGeom prst="rect">
            <a:avLst/>
          </a:prstGeom>
        </p:spPr>
      </p:pic>
      <p:pic>
        <p:nvPicPr>
          <p:cNvPr id="53" name="Picture 52" descr="A picture containing shape&#10;&#10;Description automatically generated">
            <a:extLst>
              <a:ext uri="{FF2B5EF4-FFF2-40B4-BE49-F238E27FC236}">
                <a16:creationId xmlns:a16="http://schemas.microsoft.com/office/drawing/2014/main" id="{8565F088-CC5F-DFB5-32AE-26EC3339D28C}"/>
              </a:ext>
            </a:extLst>
          </p:cNvPr>
          <p:cNvPicPr>
            <a:picLocks noChangeAspect="1"/>
          </p:cNvPicPr>
          <p:nvPr/>
        </p:nvPicPr>
        <p:blipFill rotWithShape="1">
          <a:blip r:embed="rId9"/>
          <a:srcRect l="29299" t="-1" r="-1" b="55308"/>
          <a:stretch/>
        </p:blipFill>
        <p:spPr>
          <a:xfrm rot="16200000" flipH="1">
            <a:off x="3392941" y="3778880"/>
            <a:ext cx="619426" cy="463117"/>
          </a:xfrm>
          <a:prstGeom prst="rect">
            <a:avLst/>
          </a:prstGeom>
        </p:spPr>
      </p:pic>
      <p:pic>
        <p:nvPicPr>
          <p:cNvPr id="31" name="Graphic 30">
            <a:extLst>
              <a:ext uri="{FF2B5EF4-FFF2-40B4-BE49-F238E27FC236}">
                <a16:creationId xmlns:a16="http://schemas.microsoft.com/office/drawing/2014/main" id="{0719BB6D-48EC-1033-4908-7C7D8ECA38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7507" y="3069032"/>
            <a:ext cx="972913" cy="810761"/>
          </a:xfrm>
          <a:prstGeom prst="rect">
            <a:avLst/>
          </a:prstGeom>
        </p:spPr>
      </p:pic>
      <p:sp>
        <p:nvSpPr>
          <p:cNvPr id="36" name="TextBox 35">
            <a:extLst>
              <a:ext uri="{FF2B5EF4-FFF2-40B4-BE49-F238E27FC236}">
                <a16:creationId xmlns:a16="http://schemas.microsoft.com/office/drawing/2014/main" id="{C8F5599B-785E-4D66-4E43-842D79084B77}"/>
              </a:ext>
            </a:extLst>
          </p:cNvPr>
          <p:cNvSpPr txBox="1"/>
          <p:nvPr/>
        </p:nvSpPr>
        <p:spPr>
          <a:xfrm>
            <a:off x="4088921" y="3930613"/>
            <a:ext cx="1159001" cy="184515"/>
          </a:xfrm>
          <a:prstGeom prst="rect">
            <a:avLst/>
          </a:prstGeom>
          <a:noFill/>
        </p:spPr>
        <p:txBody>
          <a:bodyPr wrap="square" lIns="0" tIns="0" rIns="0" bIns="0" rtlCol="0">
            <a:spAutoFit/>
          </a:bodyPr>
          <a:lstStyle/>
          <a:p>
            <a:r>
              <a:rPr lang="en-US" sz="1199" b="1" dirty="0"/>
              <a:t>Datamart</a:t>
            </a:r>
          </a:p>
        </p:txBody>
      </p:sp>
      <p:pic>
        <p:nvPicPr>
          <p:cNvPr id="48" name="Picture 2" descr="Icon&#10;&#10;Description automatically generated">
            <a:extLst>
              <a:ext uri="{FF2B5EF4-FFF2-40B4-BE49-F238E27FC236}">
                <a16:creationId xmlns:a16="http://schemas.microsoft.com/office/drawing/2014/main" id="{2AB9B250-4B78-DCF8-A4BC-2C6A24A73E8C}"/>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3436526" y="4390523"/>
            <a:ext cx="735981" cy="551089"/>
          </a:xfrm>
          <a:prstGeom prst="rect">
            <a:avLst/>
          </a:prstGeom>
          <a:noFill/>
        </p:spPr>
      </p:pic>
      <p:pic>
        <p:nvPicPr>
          <p:cNvPr id="64" name="Picture 63" descr="A picture containing shape&#10;&#10;Description automatically generated">
            <a:extLst>
              <a:ext uri="{FF2B5EF4-FFF2-40B4-BE49-F238E27FC236}">
                <a16:creationId xmlns:a16="http://schemas.microsoft.com/office/drawing/2014/main" id="{B153BEF5-B2C2-7032-9213-EF1F0E1452B0}"/>
              </a:ext>
            </a:extLst>
          </p:cNvPr>
          <p:cNvPicPr>
            <a:picLocks noChangeAspect="1"/>
          </p:cNvPicPr>
          <p:nvPr/>
        </p:nvPicPr>
        <p:blipFill rotWithShape="1">
          <a:blip r:embed="rId9"/>
          <a:srcRect l="29299" t="-1" r="-1" b="39433"/>
          <a:stretch/>
        </p:blipFill>
        <p:spPr>
          <a:xfrm rot="10800000" flipV="1">
            <a:off x="3934427" y="4785633"/>
            <a:ext cx="619426" cy="672915"/>
          </a:xfrm>
          <a:prstGeom prst="rect">
            <a:avLst/>
          </a:prstGeom>
        </p:spPr>
      </p:pic>
      <p:sp>
        <p:nvSpPr>
          <p:cNvPr id="67" name="TextBox 66">
            <a:extLst>
              <a:ext uri="{FF2B5EF4-FFF2-40B4-BE49-F238E27FC236}">
                <a16:creationId xmlns:a16="http://schemas.microsoft.com/office/drawing/2014/main" id="{B8D7F6F7-4B4A-A599-3291-941EC7E92545}"/>
              </a:ext>
            </a:extLst>
          </p:cNvPr>
          <p:cNvSpPr txBox="1"/>
          <p:nvPr/>
        </p:nvSpPr>
        <p:spPr>
          <a:xfrm>
            <a:off x="3854422" y="4320179"/>
            <a:ext cx="1159001" cy="184515"/>
          </a:xfrm>
          <a:prstGeom prst="rect">
            <a:avLst/>
          </a:prstGeom>
          <a:noFill/>
        </p:spPr>
        <p:txBody>
          <a:bodyPr wrap="square" lIns="0" tIns="0" rIns="0" bIns="0" rtlCol="0">
            <a:spAutoFit/>
          </a:bodyPr>
          <a:lstStyle/>
          <a:p>
            <a:r>
              <a:rPr lang="en-US" sz="1199" b="1" dirty="0"/>
              <a:t>Dataset</a:t>
            </a:r>
          </a:p>
        </p:txBody>
      </p:sp>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Building Steps</a:t>
            </a:r>
          </a:p>
        </p:txBody>
      </p:sp>
      <p:sp>
        <p:nvSpPr>
          <p:cNvPr id="2" name="Text Placeholder 2">
            <a:extLst>
              <a:ext uri="{FF2B5EF4-FFF2-40B4-BE49-F238E27FC236}">
                <a16:creationId xmlns:a16="http://schemas.microsoft.com/office/drawing/2014/main" id="{7C1440B5-102A-2341-0CD4-C7052D186262}"/>
              </a:ext>
            </a:extLst>
          </p:cNvPr>
          <p:cNvSpPr txBox="1">
            <a:spLocks/>
          </p:cNvSpPr>
          <p:nvPr/>
        </p:nvSpPr>
        <p:spPr>
          <a:xfrm>
            <a:off x="595840" y="1464334"/>
            <a:ext cx="11238029" cy="532398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14299" indent="-514299">
              <a:buFont typeface="+mj-lt"/>
              <a:buAutoNum type="arabicPeriod"/>
            </a:pPr>
            <a:r>
              <a:rPr lang="en-US" dirty="0"/>
              <a:t>Create visuals</a:t>
            </a:r>
          </a:p>
          <a:p>
            <a:pPr marL="514299" indent="-514299">
              <a:buFont typeface="+mj-lt"/>
              <a:buAutoNum type="arabicPeriod"/>
            </a:pPr>
            <a:r>
              <a:rPr lang="en-US" dirty="0"/>
              <a:t>Add margins *</a:t>
            </a:r>
          </a:p>
          <a:p>
            <a:pPr marL="514299" indent="-514299">
              <a:buFont typeface="+mj-lt"/>
              <a:buAutoNum type="arabicPeriod"/>
            </a:pPr>
            <a:r>
              <a:rPr lang="en-US" dirty="0"/>
              <a:t>Redistribute to logical sections *</a:t>
            </a:r>
          </a:p>
          <a:p>
            <a:pPr marL="514299" indent="-514299">
              <a:buFont typeface="+mj-lt"/>
              <a:buAutoNum type="arabicPeriod"/>
            </a:pPr>
            <a:r>
              <a:rPr lang="en-US" dirty="0"/>
              <a:t>Modify visual selection</a:t>
            </a:r>
          </a:p>
          <a:p>
            <a:pPr marL="514299" indent="-514299">
              <a:buFont typeface="+mj-lt"/>
              <a:buAutoNum type="arabicPeriod"/>
            </a:pPr>
            <a:r>
              <a:rPr lang="en-US" dirty="0"/>
              <a:t>Formatting &amp; alignment</a:t>
            </a:r>
          </a:p>
          <a:p>
            <a:pPr marL="514299" indent="-514299">
              <a:buFont typeface="+mj-lt"/>
              <a:buAutoNum type="arabicPeriod"/>
            </a:pPr>
            <a:r>
              <a:rPr lang="en-US" dirty="0"/>
              <a:t>Background shapes *</a:t>
            </a:r>
          </a:p>
          <a:p>
            <a:pPr marL="514299" indent="-514299">
              <a:buFont typeface="+mj-lt"/>
              <a:buAutoNum type="arabicPeriod"/>
            </a:pPr>
            <a:r>
              <a:rPr lang="en-US" dirty="0"/>
              <a:t>Labeling *</a:t>
            </a:r>
          </a:p>
          <a:p>
            <a:pPr marL="514299" indent="-514299">
              <a:buFont typeface="+mj-lt"/>
              <a:buAutoNum type="arabicPeriod"/>
            </a:pPr>
            <a:endParaRPr lang="en-US" dirty="0"/>
          </a:p>
          <a:p>
            <a:pPr marL="0" indent="0">
              <a:buFont typeface="Wingdings" panose="05000000000000000000" pitchFamily="2" charset="2"/>
              <a:buNone/>
            </a:pPr>
            <a:r>
              <a:rPr lang="en-US" sz="2800" dirty="0"/>
              <a:t>* Can partially be handled using a background image</a:t>
            </a:r>
            <a:endParaRPr lang="en-DK" sz="2800" dirty="0"/>
          </a:p>
        </p:txBody>
      </p:sp>
    </p:spTree>
    <p:extLst>
      <p:ext uri="{BB962C8B-B14F-4D97-AF65-F5344CB8AC3E}">
        <p14:creationId xmlns:p14="http://schemas.microsoft.com/office/powerpoint/2010/main" val="229807602"/>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Layout</a:t>
            </a:r>
          </a:p>
        </p:txBody>
      </p:sp>
      <p:sp>
        <p:nvSpPr>
          <p:cNvPr id="4" name="Text Placeholder 2">
            <a:extLst>
              <a:ext uri="{FF2B5EF4-FFF2-40B4-BE49-F238E27FC236}">
                <a16:creationId xmlns:a16="http://schemas.microsoft.com/office/drawing/2014/main" id="{8EECFA92-CF8D-A089-715D-75DD10DC6A37}"/>
              </a:ext>
            </a:extLst>
          </p:cNvPr>
          <p:cNvSpPr txBox="1">
            <a:spLocks/>
          </p:cNvSpPr>
          <p:nvPr/>
        </p:nvSpPr>
        <p:spPr>
          <a:xfrm>
            <a:off x="595915" y="1464074"/>
            <a:ext cx="11239464" cy="2913490"/>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Placement – reading order (e.g., left to right)</a:t>
            </a:r>
          </a:p>
          <a:p>
            <a:r>
              <a:rPr lang="en-US" dirty="0"/>
              <a:t>Balance – stability and structure in design</a:t>
            </a:r>
          </a:p>
          <a:p>
            <a:r>
              <a:rPr lang="en-US" dirty="0"/>
              <a:t>Proximity – place related objects close to each other</a:t>
            </a:r>
          </a:p>
          <a:p>
            <a:r>
              <a:rPr lang="en-US" dirty="0"/>
              <a:t>Contrast – to highlight important content</a:t>
            </a:r>
          </a:p>
          <a:p>
            <a:r>
              <a:rPr lang="en-US" dirty="0"/>
              <a:t>Repetition – create association and consistency</a:t>
            </a:r>
          </a:p>
        </p:txBody>
      </p:sp>
      <p:pic>
        <p:nvPicPr>
          <p:cNvPr id="6" name="Picture 2" descr="Image shows an example of a report layout that has a key metrics section highlighted in a red box.">
            <a:extLst>
              <a:ext uri="{FF2B5EF4-FFF2-40B4-BE49-F238E27FC236}">
                <a16:creationId xmlns:a16="http://schemas.microsoft.com/office/drawing/2014/main" id="{CD411D05-CE00-E455-98F0-66AA9D063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444" y="4108102"/>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698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Design Tools</a:t>
            </a:r>
          </a:p>
        </p:txBody>
      </p:sp>
      <p:sp>
        <p:nvSpPr>
          <p:cNvPr id="4" name="Text Placeholder 2">
            <a:extLst>
              <a:ext uri="{FF2B5EF4-FFF2-40B4-BE49-F238E27FC236}">
                <a16:creationId xmlns:a16="http://schemas.microsoft.com/office/drawing/2014/main" id="{836EB69B-7794-7F04-09D0-935915D0F407}"/>
              </a:ext>
            </a:extLst>
          </p:cNvPr>
          <p:cNvSpPr txBox="1">
            <a:spLocks/>
          </p:cNvSpPr>
          <p:nvPr/>
        </p:nvSpPr>
        <p:spPr>
          <a:xfrm>
            <a:off x="595915" y="1464074"/>
            <a:ext cx="11239464" cy="4520918"/>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Font typeface="Wingdings" panose="05000000000000000000" pitchFamily="2" charset="2"/>
              <a:buNone/>
            </a:pPr>
            <a:endParaRPr lang="en-US" b="1" dirty="0"/>
          </a:p>
        </p:txBody>
      </p:sp>
    </p:spTree>
    <p:extLst>
      <p:ext uri="{BB962C8B-B14F-4D97-AF65-F5344CB8AC3E}">
        <p14:creationId xmlns:p14="http://schemas.microsoft.com/office/powerpoint/2010/main" val="290926315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EF5B23A0-2CB8-C002-5CC8-B681BD8D0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A2F44B1A-37A7-56DE-6C71-0EA6D0948895}"/>
              </a:ext>
            </a:extLst>
          </p:cNvPr>
          <p:cNvSpPr txBox="1">
            <a:spLocks/>
          </p:cNvSpPr>
          <p:nvPr/>
        </p:nvSpPr>
        <p:spPr>
          <a:xfrm>
            <a:off x="595840" y="1464334"/>
            <a:ext cx="11238029" cy="4871609"/>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You can filter at five different levels</a:t>
            </a:r>
          </a:p>
          <a:p>
            <a:pPr lvl="1"/>
            <a:r>
              <a:rPr lang="en-US" dirty="0"/>
              <a:t>Dataset (RLS)</a:t>
            </a:r>
          </a:p>
          <a:p>
            <a:pPr lvl="1"/>
            <a:r>
              <a:rPr lang="en-US" dirty="0"/>
              <a:t>Report</a:t>
            </a:r>
          </a:p>
          <a:p>
            <a:pPr lvl="1"/>
            <a:r>
              <a:rPr lang="en-US" dirty="0"/>
              <a:t>Page</a:t>
            </a:r>
          </a:p>
          <a:p>
            <a:pPr lvl="1"/>
            <a:r>
              <a:rPr lang="en-US" dirty="0"/>
              <a:t>Visual</a:t>
            </a:r>
          </a:p>
          <a:p>
            <a:pPr lvl="1"/>
            <a:r>
              <a:rPr lang="en-US" dirty="0"/>
              <a:t>Measure (using DAX/Report-level measure)</a:t>
            </a:r>
          </a:p>
          <a:p>
            <a:r>
              <a:rPr lang="en-US" dirty="0"/>
              <a:t>Filter using</a:t>
            </a:r>
          </a:p>
          <a:p>
            <a:pPr lvl="1"/>
            <a:r>
              <a:rPr lang="en-US" dirty="0"/>
              <a:t>Filter pane	</a:t>
            </a:r>
          </a:p>
          <a:p>
            <a:pPr lvl="1"/>
            <a:r>
              <a:rPr lang="en-US" dirty="0"/>
              <a:t>Slicers</a:t>
            </a:r>
          </a:p>
          <a:p>
            <a:endParaRPr lang="en-US" dirty="0"/>
          </a:p>
        </p:txBody>
      </p:sp>
    </p:spTree>
    <p:extLst>
      <p:ext uri="{BB962C8B-B14F-4D97-AF65-F5344CB8AC3E}">
        <p14:creationId xmlns:p14="http://schemas.microsoft.com/office/powerpoint/2010/main" val="1765774517"/>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Advanced Filtering</a:t>
            </a:r>
          </a:p>
        </p:txBody>
      </p:sp>
      <p:sp>
        <p:nvSpPr>
          <p:cNvPr id="2" name="Text Placeholder 2">
            <a:extLst>
              <a:ext uri="{FF2B5EF4-FFF2-40B4-BE49-F238E27FC236}">
                <a16:creationId xmlns:a16="http://schemas.microsoft.com/office/drawing/2014/main" id="{190C4945-3DD8-3C73-DBC7-E42C097C5295}"/>
              </a:ext>
            </a:extLst>
          </p:cNvPr>
          <p:cNvSpPr txBox="1">
            <a:spLocks/>
          </p:cNvSpPr>
          <p:nvPr/>
        </p:nvSpPr>
        <p:spPr>
          <a:xfrm>
            <a:off x="595839" y="1464333"/>
            <a:ext cx="11839049" cy="4520918"/>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Visual interactions (use CTRL-click to filter multiple elements)</a:t>
            </a:r>
          </a:p>
          <a:p>
            <a:r>
              <a:rPr lang="en-US"/>
              <a:t>Drillthrough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endParaRPr lang="en-US" dirty="0"/>
          </a:p>
        </p:txBody>
      </p:sp>
    </p:spTree>
    <p:extLst>
      <p:ext uri="{BB962C8B-B14F-4D97-AF65-F5344CB8AC3E}">
        <p14:creationId xmlns:p14="http://schemas.microsoft.com/office/powerpoint/2010/main" val="372371881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 Pane or Slicer</a:t>
            </a:r>
          </a:p>
        </p:txBody>
      </p:sp>
      <p:sp>
        <p:nvSpPr>
          <p:cNvPr id="7" name="Text Placeholder 2">
            <a:extLst>
              <a:ext uri="{FF2B5EF4-FFF2-40B4-BE49-F238E27FC236}">
                <a16:creationId xmlns:a16="http://schemas.microsoft.com/office/drawing/2014/main" id="{178C877C-F79F-5F8E-D401-7CA47E7DF657}"/>
              </a:ext>
            </a:extLst>
          </p:cNvPr>
          <p:cNvSpPr txBox="1">
            <a:spLocks/>
          </p:cNvSpPr>
          <p:nvPr/>
        </p:nvSpPr>
        <p:spPr>
          <a:xfrm>
            <a:off x="595915" y="1464074"/>
            <a:ext cx="11697685" cy="329000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t>Filter pane</a:t>
            </a:r>
          </a:p>
          <a:p>
            <a:pPr lvl="1"/>
            <a:r>
              <a:rPr lang="en-US" dirty="0"/>
              <a:t>Advantages; same location, advanced filtering, better performance</a:t>
            </a:r>
          </a:p>
          <a:p>
            <a:pPr lvl="1"/>
            <a:r>
              <a:rPr lang="en-US" dirty="0"/>
              <a:t>Disadvantages; less design flexibility, more difficult to see which filters are applied</a:t>
            </a:r>
          </a:p>
          <a:p>
            <a:pPr lvl="1"/>
            <a:endParaRPr lang="en-US" dirty="0"/>
          </a:p>
          <a:p>
            <a:pPr marL="0" indent="0">
              <a:buNone/>
            </a:pPr>
            <a:r>
              <a:rPr lang="en-US" b="1" dirty="0"/>
              <a:t>Slicers</a:t>
            </a:r>
          </a:p>
          <a:p>
            <a:pPr lvl="1"/>
            <a:r>
              <a:rPr lang="en-US" dirty="0"/>
              <a:t>Advantages; intuitive layout on report canvas, hierarchical slicer, filter context visible, support edit visual interaction, synced slicers</a:t>
            </a:r>
          </a:p>
          <a:p>
            <a:pPr lvl="1"/>
            <a:r>
              <a:rPr lang="en-US" dirty="0"/>
              <a:t>Disadvantages; can impact performance, take up space in report canvas</a:t>
            </a:r>
          </a:p>
        </p:txBody>
      </p:sp>
    </p:spTree>
    <p:extLst>
      <p:ext uri="{BB962C8B-B14F-4D97-AF65-F5344CB8AC3E}">
        <p14:creationId xmlns:p14="http://schemas.microsoft.com/office/powerpoint/2010/main" val="1836926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Filtering Tips</a:t>
            </a:r>
          </a:p>
        </p:txBody>
      </p:sp>
      <p:sp>
        <p:nvSpPr>
          <p:cNvPr id="2" name="Text Placeholder 2">
            <a:extLst>
              <a:ext uri="{FF2B5EF4-FFF2-40B4-BE49-F238E27FC236}">
                <a16:creationId xmlns:a16="http://schemas.microsoft.com/office/drawing/2014/main" id="{0AF5C69C-4F07-7439-ED0F-F5C314512EEE}"/>
              </a:ext>
            </a:extLst>
          </p:cNvPr>
          <p:cNvSpPr txBox="1">
            <a:spLocks/>
          </p:cNvSpPr>
          <p:nvPr/>
        </p:nvSpPr>
        <p:spPr>
          <a:xfrm>
            <a:off x="595915" y="1464074"/>
            <a:ext cx="11239464" cy="3717171"/>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Use either filters or slicers. </a:t>
            </a:r>
          </a:p>
          <a:p>
            <a:pPr lvl="1"/>
            <a:r>
              <a:rPr lang="en-US" dirty="0"/>
              <a:t>Avoid using both filter techniques because it can create confusion.</a:t>
            </a:r>
          </a:p>
          <a:p>
            <a:r>
              <a:rPr lang="en-US" dirty="0"/>
              <a:t>Create a bookmark to reset all slicers to default values</a:t>
            </a:r>
          </a:p>
          <a:p>
            <a:r>
              <a:rPr lang="en-US" dirty="0"/>
              <a:t>When a requirement is in place to lay out many slicers, consider creating a page that is dedicated to showing all slicers.</a:t>
            </a:r>
          </a:p>
        </p:txBody>
      </p:sp>
    </p:spTree>
    <p:extLst>
      <p:ext uri="{BB962C8B-B14F-4D97-AF65-F5344CB8AC3E}">
        <p14:creationId xmlns:p14="http://schemas.microsoft.com/office/powerpoint/2010/main" val="2215071468"/>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Before Publishing</a:t>
            </a:r>
          </a:p>
        </p:txBody>
      </p:sp>
      <p:sp>
        <p:nvSpPr>
          <p:cNvPr id="2" name="Text Placeholder 2">
            <a:extLst>
              <a:ext uri="{FF2B5EF4-FFF2-40B4-BE49-F238E27FC236}">
                <a16:creationId xmlns:a16="http://schemas.microsoft.com/office/drawing/2014/main" id="{A8FEC8D0-DDE3-150B-5F9F-713A64DFFD4C}"/>
              </a:ext>
            </a:extLst>
          </p:cNvPr>
          <p:cNvSpPr txBox="1">
            <a:spLocks/>
          </p:cNvSpPr>
          <p:nvPr/>
        </p:nvSpPr>
        <p:spPr>
          <a:xfrm>
            <a:off x="595915" y="1464074"/>
            <a:ext cx="11840560" cy="5851795"/>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t>Testing</a:t>
            </a:r>
          </a:p>
          <a:p>
            <a:pPr lvl="1"/>
            <a:r>
              <a:rPr lang="en-US" dirty="0"/>
              <a:t>User acceptance test, test on different interfaces (Service, mobile app, embedded), Performance!</a:t>
            </a:r>
          </a:p>
          <a:p>
            <a:pPr marL="0" indent="0">
              <a:buNone/>
            </a:pPr>
            <a:r>
              <a:rPr lang="en-US" b="1" dirty="0"/>
              <a:t>Prepare for publication</a:t>
            </a:r>
          </a:p>
          <a:p>
            <a:pPr lvl="1"/>
            <a:r>
              <a:rPr lang="en-US" dirty="0"/>
              <a:t>Set intended initial experience, e.g., define first page, reset filters and slicers, visual drill state, sort orders, and button state</a:t>
            </a:r>
          </a:p>
          <a:p>
            <a:pPr marL="0" indent="0">
              <a:buNone/>
            </a:pPr>
            <a:r>
              <a:rPr lang="en-US" b="1" dirty="0"/>
              <a:t>Provide support</a:t>
            </a:r>
          </a:p>
          <a:p>
            <a:pPr lvl="1"/>
            <a:r>
              <a:rPr lang="en-US" dirty="0"/>
              <a:t>Training, built-in assistance, documentation</a:t>
            </a:r>
          </a:p>
          <a:p>
            <a:pPr marL="0" indent="0">
              <a:buNone/>
            </a:pPr>
            <a:r>
              <a:rPr lang="en-US" b="1" dirty="0"/>
              <a:t>Manage change</a:t>
            </a:r>
          </a:p>
          <a:p>
            <a:pPr lvl="1"/>
            <a:r>
              <a:rPr lang="en-US" dirty="0"/>
              <a:t>Often, it's better to publish a new report that includes many updates than release smaller incremental changes, consider using Deployment pipelines</a:t>
            </a:r>
          </a:p>
          <a:p>
            <a:pPr marL="0" indent="0">
              <a:buNone/>
            </a:pPr>
            <a:r>
              <a:rPr lang="en-US" b="1" dirty="0"/>
              <a:t>And…</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44938986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Validate The Performance</a:t>
            </a:r>
          </a:p>
        </p:txBody>
      </p:sp>
      <p:sp>
        <p:nvSpPr>
          <p:cNvPr id="4" name="TextBox 3">
            <a:extLst>
              <a:ext uri="{FF2B5EF4-FFF2-40B4-BE49-F238E27FC236}">
                <a16:creationId xmlns:a16="http://schemas.microsoft.com/office/drawing/2014/main" id="{88EE4C34-F967-7F63-54BB-7A208E0344B3}"/>
              </a:ext>
            </a:extLst>
          </p:cNvPr>
          <p:cNvSpPr txBox="1"/>
          <p:nvPr/>
        </p:nvSpPr>
        <p:spPr>
          <a:xfrm>
            <a:off x="600059" y="1722664"/>
            <a:ext cx="5862978" cy="738664"/>
          </a:xfrm>
          <a:prstGeom prst="rect">
            <a:avLst/>
          </a:prstGeom>
          <a:noFill/>
        </p:spPr>
        <p:txBody>
          <a:bodyPr wrap="square" lIns="0" tIns="0" rIns="0" bIns="0" rtlCol="0">
            <a:spAutoFit/>
          </a:bodyPr>
          <a:lstStyle/>
          <a:p>
            <a:pPr algn="l"/>
            <a:r>
              <a:rPr lang="en-US" sz="2400" dirty="0"/>
              <a:t>If it doesn’t perform in Power BI Desktop, don’t expect it to in the service!</a:t>
            </a:r>
          </a:p>
        </p:txBody>
      </p:sp>
      <p:pic>
        <p:nvPicPr>
          <p:cNvPr id="6" name="Picture 5">
            <a:extLst>
              <a:ext uri="{FF2B5EF4-FFF2-40B4-BE49-F238E27FC236}">
                <a16:creationId xmlns:a16="http://schemas.microsoft.com/office/drawing/2014/main" id="{77761A04-9BF5-06B2-05C2-840346C315E7}"/>
              </a:ext>
            </a:extLst>
          </p:cNvPr>
          <p:cNvPicPr>
            <a:picLocks noChangeAspect="1"/>
          </p:cNvPicPr>
          <p:nvPr/>
        </p:nvPicPr>
        <p:blipFill>
          <a:blip r:embed="rId2"/>
          <a:stretch>
            <a:fillRect/>
          </a:stretch>
        </p:blipFill>
        <p:spPr>
          <a:xfrm>
            <a:off x="6607060" y="1722664"/>
            <a:ext cx="5227769" cy="4368921"/>
          </a:xfrm>
          <a:prstGeom prst="rect">
            <a:avLst/>
          </a:prstGeom>
        </p:spPr>
      </p:pic>
    </p:spTree>
    <p:extLst>
      <p:ext uri="{BB962C8B-B14F-4D97-AF65-F5344CB8AC3E}">
        <p14:creationId xmlns:p14="http://schemas.microsoft.com/office/powerpoint/2010/main" val="130183947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Design For Accessibility</a:t>
            </a:r>
          </a:p>
        </p:txBody>
      </p:sp>
      <p:sp>
        <p:nvSpPr>
          <p:cNvPr id="2" name="Text Placeholder 2">
            <a:extLst>
              <a:ext uri="{FF2B5EF4-FFF2-40B4-BE49-F238E27FC236}">
                <a16:creationId xmlns:a16="http://schemas.microsoft.com/office/drawing/2014/main" id="{973E70A4-87F5-41F9-829A-C4FD21CB3ED8}"/>
              </a:ext>
            </a:extLst>
          </p:cNvPr>
          <p:cNvSpPr txBox="1">
            <a:spLocks/>
          </p:cNvSpPr>
          <p:nvPr/>
        </p:nvSpPr>
        <p:spPr>
          <a:xfrm>
            <a:off x="595915" y="1464074"/>
            <a:ext cx="10649935" cy="4644626"/>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Avoid creating a new report version that addresses a particular accessibility requirement</a:t>
            </a:r>
          </a:p>
          <a:p>
            <a:r>
              <a:rPr lang="en-US" dirty="0"/>
              <a:t>Styling </a:t>
            </a:r>
          </a:p>
          <a:p>
            <a:pPr lvl="1"/>
            <a:r>
              <a:rPr lang="en-US" dirty="0"/>
              <a:t>Larger fonts, color blindness. E.g., built-in theme Color blind safe or High contrast</a:t>
            </a:r>
          </a:p>
          <a:p>
            <a:r>
              <a:rPr lang="en-US" dirty="0"/>
              <a:t>Alt text </a:t>
            </a:r>
          </a:p>
          <a:p>
            <a:pPr lvl="1"/>
            <a:r>
              <a:rPr lang="en-US" dirty="0"/>
              <a:t>Can describe the appearance and function of report objects to screen reader users</a:t>
            </a:r>
          </a:p>
          <a:p>
            <a:r>
              <a:rPr lang="en-US" dirty="0"/>
              <a:t>Tab order </a:t>
            </a:r>
          </a:p>
          <a:p>
            <a:pPr lvl="1"/>
            <a:r>
              <a:rPr lang="en-US" dirty="0"/>
              <a:t>Build a logical sequence</a:t>
            </a:r>
          </a:p>
          <a:p>
            <a:r>
              <a:rPr lang="en-US" dirty="0"/>
              <a:t>Conditional formatting </a:t>
            </a:r>
          </a:p>
          <a:p>
            <a:pPr lvl="1"/>
            <a:r>
              <a:rPr lang="en-US" dirty="0"/>
              <a:t>Use icons and colors</a:t>
            </a:r>
          </a:p>
        </p:txBody>
      </p:sp>
    </p:spTree>
    <p:extLst>
      <p:ext uri="{BB962C8B-B14F-4D97-AF65-F5344CB8AC3E}">
        <p14:creationId xmlns:p14="http://schemas.microsoft.com/office/powerpoint/2010/main" val="200940884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dirty="0">
                  <a:solidFill>
                    <a:srgbClr val="171717"/>
                  </a:solidFill>
                  <a:latin typeface="+mj-lt"/>
                </a:rPr>
                <a:t>For enterprise scale deployments, it's recommended to separate the data preparation, dataset, and report development from a single file solution.</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dirty="0">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9438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spTree>
    <p:extLst>
      <p:ext uri="{BB962C8B-B14F-4D97-AF65-F5344CB8AC3E}">
        <p14:creationId xmlns:p14="http://schemas.microsoft.com/office/powerpoint/2010/main" val="6978042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749" y="2568260"/>
            <a:ext cx="4848191" cy="447110"/>
          </a:xfrm>
        </p:spPr>
        <p:txBody>
          <a:bodyPr/>
          <a:lstStyle/>
          <a:p>
            <a:r>
              <a:rPr lang="en-US" dirty="0">
                <a:solidFill>
                  <a:schemeClr val="bg1">
                    <a:lumMod val="65000"/>
                  </a:schemeClr>
                </a:solidFill>
              </a:rPr>
              <a:t>All materials available at:</a:t>
            </a:r>
          </a:p>
        </p:txBody>
      </p:sp>
      <p:sp>
        <p:nvSpPr>
          <p:cNvPr id="4" name="Title 2">
            <a:extLst>
              <a:ext uri="{FF2B5EF4-FFF2-40B4-BE49-F238E27FC236}">
                <a16:creationId xmlns:a16="http://schemas.microsoft.com/office/drawing/2014/main" id="{0A6BBA13-66A2-9689-F50A-598B57A8481C}"/>
              </a:ext>
            </a:extLst>
          </p:cNvPr>
          <p:cNvSpPr txBox="1">
            <a:spLocks/>
          </p:cNvSpPr>
          <p:nvPr/>
        </p:nvSpPr>
        <p:spPr>
          <a:xfrm>
            <a:off x="1924749" y="3204324"/>
            <a:ext cx="8585390" cy="447110"/>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sz="4799" dirty="0"/>
              <a:t>https://aka.ms/pbiworkshops</a:t>
            </a:r>
          </a:p>
        </p:txBody>
      </p:sp>
      <p:sp>
        <p:nvSpPr>
          <p:cNvPr id="8" name="Title 1">
            <a:extLst>
              <a:ext uri="{FF2B5EF4-FFF2-40B4-BE49-F238E27FC236}">
                <a16:creationId xmlns:a16="http://schemas.microsoft.com/office/drawing/2014/main" id="{797C0335-7D4C-6A0B-5C4C-E117F9DCF97F}"/>
              </a:ext>
            </a:extLst>
          </p:cNvPr>
          <p:cNvSpPr txBox="1">
            <a:spLocks/>
          </p:cNvSpPr>
          <p:nvPr/>
        </p:nvSpPr>
        <p:spPr>
          <a:xfrm>
            <a:off x="1924749" y="4287498"/>
            <a:ext cx="7857204" cy="820738"/>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dirty="0">
                <a:solidFill>
                  <a:schemeClr val="bg1">
                    <a:lumMod val="65000"/>
                  </a:schemeClr>
                </a:solidFill>
              </a:rPr>
              <a:t>Folder:</a:t>
            </a:r>
          </a:p>
          <a:p>
            <a:r>
              <a:rPr lang="en-US" dirty="0">
                <a:solidFill>
                  <a:schemeClr val="tx1"/>
                </a:solidFill>
              </a:rPr>
              <a:t>Day After Dashboard in a Day</a:t>
            </a:r>
          </a:p>
        </p:txBody>
      </p:sp>
    </p:spTree>
    <p:extLst>
      <p:ext uri="{BB962C8B-B14F-4D97-AF65-F5344CB8AC3E}">
        <p14:creationId xmlns:p14="http://schemas.microsoft.com/office/powerpoint/2010/main" val="216789662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dirty="0"/>
              <a:t>Creating intuitive and simple-to-navigate reports is important</a:t>
            </a:r>
          </a:p>
          <a:p>
            <a:r>
              <a:rPr lang="en-US" dirty="0"/>
              <a:t>Aim for “no training required” experience</a:t>
            </a:r>
          </a:p>
          <a:p>
            <a:r>
              <a:rPr lang="en-US" dirty="0"/>
              <a:t>Provide built-in assistance, e.g.</a:t>
            </a:r>
          </a:p>
          <a:p>
            <a:pPr lvl="1"/>
            <a:r>
              <a:rPr lang="en-US" dirty="0"/>
              <a:t>Information page (dedicated page with instructions)</a:t>
            </a:r>
          </a:p>
          <a:p>
            <a:pPr lvl="1"/>
            <a:r>
              <a:rPr lang="en-US" dirty="0"/>
              <a:t>Visual header tooltip icon (add descriptive text for a visual)</a:t>
            </a:r>
          </a:p>
          <a:p>
            <a:pPr lvl="1"/>
            <a:r>
              <a:rPr lang="en-US" dirty="0"/>
              <a:t>Button with overlay (image to explain navigation of report)</a:t>
            </a:r>
          </a:p>
          <a:p>
            <a:pPr marL="0" indent="0">
              <a:buNone/>
            </a:pPr>
            <a:endParaRPr lang="en-US" dirty="0"/>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004489"/>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887864"/>
            <a:ext cx="11149186" cy="1218795"/>
          </a:xfrm>
        </p:spPr>
        <p:txBody>
          <a:bodyPr/>
          <a:lstStyle/>
          <a:p>
            <a:pPr marL="0" indent="0" algn="ctr">
              <a:buNone/>
            </a:pPr>
            <a:r>
              <a:rPr lang="en-US" sz="3600" dirty="0"/>
              <a:t>Select visual type to communicate information </a:t>
            </a:r>
          </a:p>
          <a:p>
            <a:pPr marL="0" indent="0" algn="ctr">
              <a:buNone/>
            </a:pPr>
            <a:r>
              <a:rPr lang="en-US" sz="3600" b="1" dirty="0"/>
              <a:t>clearly</a:t>
            </a:r>
            <a:r>
              <a:rPr lang="en-US" sz="3600" dirty="0"/>
              <a:t> &amp; </a:t>
            </a:r>
            <a:r>
              <a:rPr lang="en-US" sz="3600" b="1" dirty="0"/>
              <a:t>effectively</a:t>
            </a:r>
          </a:p>
        </p:txBody>
      </p:sp>
    </p:spTree>
    <p:extLst>
      <p:ext uri="{BB962C8B-B14F-4D97-AF65-F5344CB8AC3E}">
        <p14:creationId xmlns:p14="http://schemas.microsoft.com/office/powerpoint/2010/main" val="6791910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FA519-AA7A-53F7-7D27-2878881B643E}"/>
              </a:ext>
            </a:extLst>
          </p:cNvPr>
          <p:cNvPicPr>
            <a:picLocks noChangeAspect="1"/>
          </p:cNvPicPr>
          <p:nvPr/>
        </p:nvPicPr>
        <p:blipFill>
          <a:blip r:embed="rId3"/>
          <a:stretch>
            <a:fillRect/>
          </a:stretch>
        </p:blipFill>
        <p:spPr>
          <a:xfrm>
            <a:off x="1205540" y="0"/>
            <a:ext cx="10023808" cy="6994525"/>
          </a:xfrm>
          <a:prstGeom prst="rect">
            <a:avLst/>
          </a:prstGeom>
        </p:spPr>
      </p:pic>
    </p:spTree>
    <p:extLst>
      <p:ext uri="{BB962C8B-B14F-4D97-AF65-F5344CB8AC3E}">
        <p14:creationId xmlns:p14="http://schemas.microsoft.com/office/powerpoint/2010/main" val="3401039702"/>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90B26-493D-1115-715A-E559FC229611}"/>
              </a:ext>
            </a:extLst>
          </p:cNvPr>
          <p:cNvPicPr>
            <a:picLocks noChangeAspect="1"/>
          </p:cNvPicPr>
          <p:nvPr/>
        </p:nvPicPr>
        <p:blipFill>
          <a:blip r:embed="rId3"/>
          <a:stretch>
            <a:fillRect/>
          </a:stretch>
        </p:blipFill>
        <p:spPr>
          <a:xfrm>
            <a:off x="1249244" y="0"/>
            <a:ext cx="9936400" cy="6994525"/>
          </a:xfrm>
          <a:prstGeom prst="rect">
            <a:avLst/>
          </a:prstGeom>
        </p:spPr>
      </p:pic>
    </p:spTree>
    <p:extLst>
      <p:ext uri="{BB962C8B-B14F-4D97-AF65-F5344CB8AC3E}">
        <p14:creationId xmlns:p14="http://schemas.microsoft.com/office/powerpoint/2010/main" val="416942284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5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6"/>
            </p:custDataLst>
          </p:nvPr>
        </p:nvSpPr>
        <p:spPr bwMode="auto">
          <a:xfrm rot="1095349">
            <a:off x="-1190676" y="687900"/>
            <a:ext cx="5618724" cy="5618724"/>
          </a:xfrm>
          <a:prstGeom prst="blockArc">
            <a:avLst>
              <a:gd name="adj1" fmla="val 15088304"/>
              <a:gd name="adj2" fmla="val 1728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Preparation</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7"/>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0" imgW="1397160" imgH="1606680" progId="Paint.Picture.1">
                    <p:embed/>
                  </p:oleObj>
                </mc:Choice>
                <mc:Fallback>
                  <p:oleObj name="Bitmap Image" r:id="rId90"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1"/>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110313"/>
            <a:chOff x="5889037" y="1419924"/>
            <a:chExt cx="6141097" cy="4110836"/>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047376"/>
            </a:xfrm>
            <a:prstGeom prst="rect">
              <a:avLst/>
            </a:prstGeom>
            <a:noFill/>
          </p:spPr>
          <p:txBody>
            <a:bodyPr wrap="square">
              <a:spAutoFit/>
            </a:bodyPr>
            <a:lstStyle/>
            <a:p>
              <a:r>
                <a:rPr lang="en-US" sz="2800" dirty="0">
                  <a:solidFill>
                    <a:srgbClr val="171717"/>
                  </a:solidFill>
                  <a:latin typeface="+mj-lt"/>
                </a:rPr>
                <a:t>We’ve been tasked with collecting and combining daily file extracts from our IT/Vendor support team.</a:t>
              </a:r>
            </a:p>
            <a:p>
              <a:endParaRPr lang="en-US" sz="2800" dirty="0">
                <a:solidFill>
                  <a:srgbClr val="171717"/>
                </a:solidFill>
                <a:latin typeface="+mj-lt"/>
              </a:endParaRPr>
            </a:p>
            <a:p>
              <a:r>
                <a:rPr lang="en-US" sz="2000" dirty="0">
                  <a:solidFill>
                    <a:srgbClr val="171717"/>
                  </a:solidFill>
                </a:rPr>
                <a:t>Since </a:t>
              </a:r>
              <a:r>
                <a:rPr lang="en-US" sz="2000">
                  <a:solidFill>
                    <a:srgbClr val="171717"/>
                  </a:solidFill>
                </a:rPr>
                <a:t>this information </a:t>
              </a:r>
              <a:r>
                <a:rPr lang="en-US" sz="2000" dirty="0">
                  <a:solidFill>
                    <a:srgbClr val="171717"/>
                  </a:solidFill>
                </a:rPr>
                <a:t>will be accessed by multiple teams in our organization, we’ll prepare our data once using dataflows and create reusable tables that our colleagues can easily connect.</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325526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61.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109C48-152A-4DD3-8A78-FA711538DE1B}"/>
              </a:ext>
            </a:extLst>
          </p:cNvPr>
          <p:cNvGrpSpPr/>
          <p:nvPr/>
        </p:nvGrpSpPr>
        <p:grpSpPr>
          <a:xfrm>
            <a:off x="3071764" y="1171289"/>
            <a:ext cx="9362948" cy="5777516"/>
            <a:chOff x="3071764" y="993489"/>
            <a:chExt cx="9362948" cy="5777516"/>
          </a:xfrm>
        </p:grpSpPr>
        <p:pic>
          <p:nvPicPr>
            <p:cNvPr id="6" name="Picture 4" descr="flow of data">
              <a:extLst>
                <a:ext uri="{FF2B5EF4-FFF2-40B4-BE49-F238E27FC236}">
                  <a16:creationId xmlns:a16="http://schemas.microsoft.com/office/drawing/2014/main" id="{34434C73-DDEB-4036-B9A7-7A9B00F8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764" y="993489"/>
              <a:ext cx="9362948" cy="57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DAAD71-59F0-47EB-A15F-ED5FDCDB2D68}"/>
                </a:ext>
              </a:extLst>
            </p:cNvPr>
            <p:cNvSpPr txBox="1"/>
            <p:nvPr/>
          </p:nvSpPr>
          <p:spPr>
            <a:xfrm>
              <a:off x="5725160" y="5750560"/>
              <a:ext cx="4549451" cy="369332"/>
            </a:xfrm>
            <a:prstGeom prst="rect">
              <a:avLst/>
            </a:prstGeom>
            <a:solidFill>
              <a:schemeClr val="bg1"/>
            </a:solidFill>
          </p:spPr>
          <p:txBody>
            <a:bodyPr wrap="square" lIns="0" tIns="0" rIns="0" bIns="0" rtlCol="0">
              <a:spAutoFit/>
            </a:bodyPr>
            <a:lstStyle/>
            <a:p>
              <a:pPr algn="l"/>
              <a:r>
                <a:rPr lang="en-US" sz="1200">
                  <a:solidFill>
                    <a:schemeClr val="bg1">
                      <a:lumMod val="50000"/>
                    </a:schemeClr>
                  </a:solidFill>
                </a:rPr>
                <a:t>Data is stored as tables in Microsoft</a:t>
              </a:r>
            </a:p>
            <a:p>
              <a:pPr algn="l"/>
              <a:r>
                <a:rPr lang="en-US" sz="1200">
                  <a:solidFill>
                    <a:schemeClr val="bg1">
                      <a:lumMod val="50000"/>
                    </a:schemeClr>
                  </a:solidFill>
                </a:rPr>
                <a:t>Common Data Model compliant folders.</a:t>
              </a:r>
            </a:p>
          </p:txBody>
        </p:sp>
      </p:gr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92759" y="2111804"/>
            <a:ext cx="2774547" cy="2523768"/>
          </a:xfrm>
          <a:prstGeom prst="rect">
            <a:avLst/>
          </a:prstGeom>
          <a:noFill/>
        </p:spPr>
        <p:txBody>
          <a:bodyPr wrap="square" lIns="0" tIns="0" rIns="0" bIns="0" rtlCol="0" anchor="t">
            <a:spAutoFit/>
          </a:bodyPr>
          <a:lstStyle/>
          <a:p>
            <a:r>
              <a:rPr lang="en-US" sz="2000" dirty="0">
                <a:solidFill>
                  <a:srgbClr val="171717"/>
                </a:solidFill>
                <a:latin typeface="Segoe UI"/>
                <a:cs typeface="Segoe UI"/>
              </a:rPr>
              <a:t>Dataflows are a self-service, cloud-based, data preparation technology. </a:t>
            </a:r>
            <a:endParaRPr lang="en-US" sz="2000" dirty="0">
              <a:solidFill>
                <a:srgbClr val="171717"/>
              </a:solidFill>
              <a:latin typeface="Segoe UI" panose="020B0502040204020203" pitchFamily="34" charset="0"/>
            </a:endParaRPr>
          </a:p>
          <a:p>
            <a:pPr algn="l"/>
            <a:endParaRPr lang="en-US" sz="2000" dirty="0">
              <a:solidFill>
                <a:srgbClr val="171717"/>
              </a:solidFill>
              <a:latin typeface="Segoe UI" panose="020B0502040204020203" pitchFamily="34" charset="0"/>
            </a:endParaRPr>
          </a:p>
          <a:p>
            <a:r>
              <a:rPr lang="en-US" sz="1600" dirty="0">
                <a:solidFill>
                  <a:schemeClr val="bg1">
                    <a:lumMod val="65000"/>
                  </a:schemeClr>
                </a:solidFill>
                <a:latin typeface="Segoe UI"/>
                <a:cs typeface="Segoe UI"/>
              </a:rPr>
              <a:t>Dataflows are available in Power BI, Power Apps and Dynamics 365 Customer Insights.</a:t>
            </a:r>
          </a:p>
        </p:txBody>
      </p:sp>
    </p:spTree>
    <p:extLst>
      <p:ext uri="{BB962C8B-B14F-4D97-AF65-F5344CB8AC3E}">
        <p14:creationId xmlns:p14="http://schemas.microsoft.com/office/powerpoint/2010/main" val="23060547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dirty="0"/>
              <a:t>Appendix</a:t>
            </a:r>
          </a:p>
        </p:txBody>
      </p:sp>
    </p:spTree>
    <p:extLst>
      <p:ext uri="{BB962C8B-B14F-4D97-AF65-F5344CB8AC3E}">
        <p14:creationId xmlns:p14="http://schemas.microsoft.com/office/powerpoint/2010/main" val="227823574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Microsoft Power Platform</a:t>
            </a:r>
          </a:p>
        </p:txBody>
      </p:sp>
      <p:sp>
        <p:nvSpPr>
          <p:cNvPr id="8" name="TextBox 7">
            <a:extLst>
              <a:ext uri="{FF2B5EF4-FFF2-40B4-BE49-F238E27FC236}">
                <a16:creationId xmlns:a16="http://schemas.microsoft.com/office/drawing/2014/main" id="{1CA714EF-26F6-4959-AFF5-A6EE5BA38B90}"/>
              </a:ext>
            </a:extLst>
          </p:cNvPr>
          <p:cNvSpPr txBox="1"/>
          <p:nvPr/>
        </p:nvSpPr>
        <p:spPr>
          <a:xfrm>
            <a:off x="2234223" y="6186274"/>
            <a:ext cx="7968027" cy="369332"/>
          </a:xfrm>
          <a:prstGeom prst="rect">
            <a:avLst/>
          </a:prstGeom>
          <a:noFill/>
        </p:spPr>
        <p:txBody>
          <a:bodyPr wrap="square">
            <a:spAutoFit/>
          </a:bodyPr>
          <a:lstStyle/>
          <a:p>
            <a:pPr algn="ctr" defTabSz="913432">
              <a:defRPr/>
            </a:pPr>
            <a:r>
              <a:rPr lang="en-US">
                <a:solidFill>
                  <a:srgbClr val="1A1A1A"/>
                </a:solidFill>
                <a:latin typeface="Segoe UI Semilight"/>
                <a:cs typeface="Segoe UI Semilight"/>
              </a:rPr>
              <a:t>The low-code platform that spans Microsoft 365, Dynamics 365 and Azure.</a:t>
            </a:r>
          </a:p>
        </p:txBody>
      </p:sp>
      <p:grpSp>
        <p:nvGrpSpPr>
          <p:cNvPr id="4" name="Group 3">
            <a:extLst>
              <a:ext uri="{FF2B5EF4-FFF2-40B4-BE49-F238E27FC236}">
                <a16:creationId xmlns:a16="http://schemas.microsoft.com/office/drawing/2014/main" id="{89DCAD20-2D7A-4466-BF62-F75C7FF0138B}"/>
              </a:ext>
            </a:extLst>
          </p:cNvPr>
          <p:cNvGrpSpPr/>
          <p:nvPr/>
        </p:nvGrpSpPr>
        <p:grpSpPr>
          <a:xfrm>
            <a:off x="1282656" y="1701952"/>
            <a:ext cx="9869578" cy="3560225"/>
            <a:chOff x="1282819" y="2389603"/>
            <a:chExt cx="9870836" cy="3560680"/>
          </a:xfrm>
        </p:grpSpPr>
        <p:sp>
          <p:nvSpPr>
            <p:cNvPr id="17" name="Rectangle 1231">
              <a:extLst>
                <a:ext uri="{FF2B5EF4-FFF2-40B4-BE49-F238E27FC236}">
                  <a16:creationId xmlns:a16="http://schemas.microsoft.com/office/drawing/2014/main" id="{E82E44DB-352D-4084-8C6A-8AC4524EEF22}"/>
                </a:ext>
              </a:extLst>
            </p:cNvPr>
            <p:cNvSpPr/>
            <p:nvPr/>
          </p:nvSpPr>
          <p:spPr>
            <a:xfrm>
              <a:off x="128281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BI</a:t>
              </a:r>
            </a:p>
            <a:p>
              <a:pPr algn="ctr" defTabSz="878302">
                <a:spcAft>
                  <a:spcPts val="408"/>
                </a:spcAft>
                <a:defRPr/>
              </a:pPr>
              <a:r>
                <a:rPr lang="en-GB" sz="1632">
                  <a:latin typeface="Segoe UI"/>
                  <a:cs typeface="Segoe UI Semibold" panose="020B0702040204020203" pitchFamily="34" charset="0"/>
                </a:rPr>
                <a:t>Business analytics</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8" name="Rectangle 1231">
              <a:extLst>
                <a:ext uri="{FF2B5EF4-FFF2-40B4-BE49-F238E27FC236}">
                  <a16:creationId xmlns:a16="http://schemas.microsoft.com/office/drawing/2014/main" id="{9353D4D1-E392-4E44-8CDC-E7200BBB6426}"/>
                </a:ext>
              </a:extLst>
            </p:cNvPr>
            <p:cNvSpPr/>
            <p:nvPr/>
          </p:nvSpPr>
          <p:spPr>
            <a:xfrm>
              <a:off x="398244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Apps</a:t>
              </a:r>
            </a:p>
            <a:p>
              <a:pPr algn="ctr" defTabSz="878302">
                <a:spcAft>
                  <a:spcPts val="408"/>
                </a:spcAft>
                <a:defRPr/>
              </a:pPr>
              <a:r>
                <a:rPr lang="en-GB" sz="1632">
                  <a:latin typeface="Segoe UI"/>
                  <a:cs typeface="Segoe UI Semibold" panose="020B0702040204020203" pitchFamily="34" charset="0"/>
                </a:rPr>
                <a:t>Application development</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9" name="Rectangle 1231">
              <a:extLst>
                <a:ext uri="{FF2B5EF4-FFF2-40B4-BE49-F238E27FC236}">
                  <a16:creationId xmlns:a16="http://schemas.microsoft.com/office/drawing/2014/main" id="{12851534-1492-4C42-BC6A-F830BC198E3B}"/>
                </a:ext>
              </a:extLst>
            </p:cNvPr>
            <p:cNvSpPr/>
            <p:nvPr/>
          </p:nvSpPr>
          <p:spPr>
            <a:xfrm>
              <a:off x="6682080"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Automate</a:t>
              </a:r>
            </a:p>
            <a:p>
              <a:pPr algn="ctr" defTabSz="878302">
                <a:spcAft>
                  <a:spcPts val="408"/>
                </a:spcAft>
                <a:defRPr/>
              </a:pPr>
              <a:r>
                <a:rPr lang="en-GB" sz="1632">
                  <a:latin typeface="Segoe UI"/>
                  <a:cs typeface="Segoe UI Semibold" panose="020B0702040204020203" pitchFamily="34" charset="0"/>
                </a:rPr>
                <a:t>Workflow automation</a:t>
              </a:r>
              <a:endParaRPr lang="en-US" sz="1632">
                <a:latin typeface="Segoe UI Semibold" panose="020B0702040204020203" pitchFamily="34" charset="0"/>
                <a:cs typeface="Segoe UI Semibold" panose="020B0702040204020203" pitchFamily="34" charset="0"/>
              </a:endParaRPr>
            </a:p>
          </p:txBody>
        </p:sp>
        <p:sp>
          <p:nvSpPr>
            <p:cNvPr id="20" name="Rectangle 1236">
              <a:extLst>
                <a:ext uri="{FF2B5EF4-FFF2-40B4-BE49-F238E27FC236}">
                  <a16:creationId xmlns:a16="http://schemas.microsoft.com/office/drawing/2014/main" id="{0F8EEF22-490A-459B-B074-06B64D2ABEAA}"/>
                </a:ext>
              </a:extLst>
            </p:cNvPr>
            <p:cNvSpPr/>
            <p:nvPr/>
          </p:nvSpPr>
          <p:spPr>
            <a:xfrm>
              <a:off x="938170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Virtual Agents</a:t>
              </a:r>
              <a:endParaRPr lang="en-US" sz="1632">
                <a:latin typeface="Segoe UI Semibold" panose="020B0702040204020203" pitchFamily="34" charset="0"/>
                <a:cs typeface="Segoe UI Semibold" panose="020B0702040204020203" pitchFamily="34" charset="0"/>
              </a:endParaRPr>
            </a:p>
            <a:p>
              <a:pPr algn="ctr" defTabSz="878302">
                <a:spcAft>
                  <a:spcPts val="408"/>
                </a:spcAft>
                <a:defRPr/>
              </a:pPr>
              <a:r>
                <a:rPr lang="en-US" sz="1632">
                  <a:latin typeface="Segoe UI"/>
                  <a:cs typeface="Segoe UI Semibold" panose="020B0702040204020203" pitchFamily="34" charset="0"/>
                </a:rPr>
                <a:t>Intelligent virtual agents</a:t>
              </a:r>
            </a:p>
          </p:txBody>
        </p:sp>
        <p:pic>
          <p:nvPicPr>
            <p:cNvPr id="21" name="Picture 2">
              <a:extLst>
                <a:ext uri="{FF2B5EF4-FFF2-40B4-BE49-F238E27FC236}">
                  <a16:creationId xmlns:a16="http://schemas.microsoft.com/office/drawing/2014/main" id="{809F0AE0-E346-4916-A32D-2919EDF44B5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13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2E7845B-CD14-4112-A359-6F6262E56B6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76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943C38B-48E6-4F2F-8E6A-0240160B2BE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501"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17BBF9B-411E-40B9-8665-89763DE0F4C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64" y="2391371"/>
              <a:ext cx="926637" cy="9266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8ABF5AB-F4DB-4409-98EA-C77EA3CD6611}"/>
                </a:ext>
              </a:extLst>
            </p:cNvPr>
            <p:cNvGrpSpPr/>
            <p:nvPr/>
          </p:nvGrpSpPr>
          <p:grpSpPr>
            <a:xfrm>
              <a:off x="2664769" y="4774891"/>
              <a:ext cx="7013442" cy="1175392"/>
              <a:chOff x="2611891" y="4686064"/>
              <a:chExt cx="6876547" cy="1152450"/>
            </a:xfrm>
          </p:grpSpPr>
          <p:grpSp>
            <p:nvGrpSpPr>
              <p:cNvPr id="26" name="Group 25">
                <a:extLst>
                  <a:ext uri="{FF2B5EF4-FFF2-40B4-BE49-F238E27FC236}">
                    <a16:creationId xmlns:a16="http://schemas.microsoft.com/office/drawing/2014/main" id="{3EDCDF4A-7764-45FF-9B25-D9CBE0E3FF40}"/>
                  </a:ext>
                </a:extLst>
              </p:cNvPr>
              <p:cNvGrpSpPr/>
              <p:nvPr/>
            </p:nvGrpSpPr>
            <p:grpSpPr>
              <a:xfrm>
                <a:off x="2611891" y="4686064"/>
                <a:ext cx="6548999" cy="1152450"/>
                <a:chOff x="2611891" y="4686064"/>
                <a:chExt cx="6548999" cy="1152450"/>
              </a:xfrm>
            </p:grpSpPr>
            <p:grpSp>
              <p:nvGrpSpPr>
                <p:cNvPr id="28" name="Group 27">
                  <a:extLst>
                    <a:ext uri="{FF2B5EF4-FFF2-40B4-BE49-F238E27FC236}">
                      <a16:creationId xmlns:a16="http://schemas.microsoft.com/office/drawing/2014/main" id="{CF9DD359-74A3-48AB-88F9-72F9E194CA5C}"/>
                    </a:ext>
                  </a:extLst>
                </p:cNvPr>
                <p:cNvGrpSpPr/>
                <p:nvPr/>
              </p:nvGrpSpPr>
              <p:grpSpPr>
                <a:xfrm>
                  <a:off x="4447413" y="4686065"/>
                  <a:ext cx="4713477" cy="1152449"/>
                  <a:chOff x="3611119" y="4686065"/>
                  <a:chExt cx="4713477" cy="1152449"/>
                </a:xfrm>
              </p:grpSpPr>
              <p:sp>
                <p:nvSpPr>
                  <p:cNvPr id="34" name="Rectangle 42">
                    <a:extLst>
                      <a:ext uri="{FF2B5EF4-FFF2-40B4-BE49-F238E27FC236}">
                        <a16:creationId xmlns:a16="http://schemas.microsoft.com/office/drawing/2014/main" id="{97AEBF66-AEDB-4A21-A27E-E4F9266EA98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defTabSz="95056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lug" title="Icon of a power plug showing an A to B connection">
                    <a:extLst>
                      <a:ext uri="{FF2B5EF4-FFF2-40B4-BE49-F238E27FC236}">
                        <a16:creationId xmlns:a16="http://schemas.microsoft.com/office/drawing/2014/main" id="{62BC7CE1-D71B-4F6E-A578-BA69F48FC52D}"/>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22" tIns="46610" rIns="93222" bIns="4661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146">
                      <a:defRPr/>
                    </a:pPr>
                    <a:endParaRPr lang="en-US" sz="918">
                      <a:gradFill>
                        <a:gsLst>
                          <a:gs pos="0">
                            <a:srgbClr val="505050"/>
                          </a:gs>
                          <a:gs pos="100000">
                            <a:srgbClr val="505050"/>
                          </a:gs>
                        </a:gsLst>
                        <a:lin ang="5400000" scaled="1"/>
                      </a:gradFill>
                      <a:latin typeface="Segoe UI"/>
                    </a:endParaRPr>
                  </a:p>
                </p:txBody>
              </p:sp>
              <p:pic>
                <p:nvPicPr>
                  <p:cNvPr id="38" name="Graphic 37">
                    <a:extLst>
                      <a:ext uri="{FF2B5EF4-FFF2-40B4-BE49-F238E27FC236}">
                        <a16:creationId xmlns:a16="http://schemas.microsoft.com/office/drawing/2014/main" id="{B15AFE0A-9806-4B0F-9A46-E76F5719E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3072" y="5118868"/>
                    <a:ext cx="700873" cy="719646"/>
                  </a:xfrm>
                  <a:prstGeom prst="rect">
                    <a:avLst/>
                  </a:prstGeom>
                </p:spPr>
              </p:pic>
              <p:cxnSp>
                <p:nvCxnSpPr>
                  <p:cNvPr id="41" name="Straight Connector 40">
                    <a:extLst>
                      <a:ext uri="{FF2B5EF4-FFF2-40B4-BE49-F238E27FC236}">
                        <a16:creationId xmlns:a16="http://schemas.microsoft.com/office/drawing/2014/main" id="{828C6549-0CC6-481C-8A9D-F8EC82C226F3}"/>
                      </a:ext>
                    </a:extLst>
                  </p:cNvPr>
                  <p:cNvCxnSpPr>
                    <a:cxnSpLocks/>
                  </p:cNvCxnSpPr>
                  <p:nvPr/>
                </p:nvCxnSpPr>
                <p:spPr>
                  <a:xfrm>
                    <a:off x="6175564" y="4686065"/>
                    <a:ext cx="0" cy="329847"/>
                  </a:xfrm>
                  <a:prstGeom prst="line">
                    <a:avLst/>
                  </a:pr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EF7AB662-CE92-4C5D-86C3-7772799F465C}"/>
                    </a:ext>
                  </a:extLst>
                </p:cNvPr>
                <p:cNvCxnSpPr>
                  <a:cxnSpLocks/>
                </p:cNvCxnSpPr>
                <p:nvPr/>
              </p:nvCxnSpPr>
              <p:spPr>
                <a:xfrm flipV="1">
                  <a:off x="2991324" y="4686064"/>
                  <a:ext cx="1822581" cy="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6DAC6B-9668-45F9-A4CF-583380EC39F6}"/>
                    </a:ext>
                  </a:extLst>
                </p:cNvPr>
                <p:cNvCxnSpPr/>
                <p:nvPr/>
              </p:nvCxnSpPr>
              <p:spPr>
                <a:xfrm>
                  <a:off x="2991324" y="4691069"/>
                  <a:ext cx="0" cy="3298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aphics, room&#10;&#10;Description automatically generated">
                  <a:extLst>
                    <a:ext uri="{FF2B5EF4-FFF2-40B4-BE49-F238E27FC236}">
                      <a16:creationId xmlns:a16="http://schemas.microsoft.com/office/drawing/2014/main" id="{0C4CA5C1-FA5F-49F9-BCB3-9AF0B84EBA3D}"/>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11891" y="5007386"/>
                  <a:ext cx="780290" cy="780290"/>
                </a:xfrm>
                <a:prstGeom prst="rect">
                  <a:avLst/>
                </a:prstGeom>
                <a:ln>
                  <a:noFill/>
                </a:ln>
              </p:spPr>
            </p:pic>
            <p:cxnSp>
              <p:nvCxnSpPr>
                <p:cNvPr id="33" name="Straight Connector 32">
                  <a:extLst>
                    <a:ext uri="{FF2B5EF4-FFF2-40B4-BE49-F238E27FC236}">
                      <a16:creationId xmlns:a16="http://schemas.microsoft.com/office/drawing/2014/main" id="{CECD8BD9-3F97-48CC-AEDD-4A92DBAAC5A7}"/>
                    </a:ext>
                  </a:extLst>
                </p:cNvPr>
                <p:cNvCxnSpPr>
                  <a:cxnSpLocks/>
                </p:cNvCxnSpPr>
                <p:nvPr/>
              </p:nvCxnSpPr>
              <p:spPr>
                <a:xfrm flipV="1">
                  <a:off x="3459643" y="5392794"/>
                  <a:ext cx="911290" cy="47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11">
                <a:extLst>
                  <a:ext uri="{FF2B5EF4-FFF2-40B4-BE49-F238E27FC236}">
                    <a16:creationId xmlns:a16="http://schemas.microsoft.com/office/drawing/2014/main" id="{C72AC27E-E052-4D49-864D-2D25F1D873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17872" y="5029808"/>
                <a:ext cx="770566" cy="770566"/>
              </a:xfrm>
              <a:prstGeom prst="rect">
                <a:avLst/>
              </a:prstGeom>
            </p:spPr>
          </p:pic>
        </p:grpSp>
      </p:grpSp>
      <p:graphicFrame>
        <p:nvGraphicFramePr>
          <p:cNvPr id="6" name="Table 6">
            <a:extLst>
              <a:ext uri="{FF2B5EF4-FFF2-40B4-BE49-F238E27FC236}">
                <a16:creationId xmlns:a16="http://schemas.microsoft.com/office/drawing/2014/main" id="{6C360479-194D-4E9A-946D-CC9A0C79E921}"/>
              </a:ext>
            </a:extLst>
          </p:cNvPr>
          <p:cNvGraphicFramePr>
            <a:graphicFrameLocks noGrp="1"/>
          </p:cNvGraphicFramePr>
          <p:nvPr>
            <p:extLst>
              <p:ext uri="{D42A27DB-BD31-4B8C-83A1-F6EECF244321}">
                <p14:modId xmlns:p14="http://schemas.microsoft.com/office/powerpoint/2010/main" val="1195382964"/>
              </p:ext>
            </p:extLst>
          </p:nvPr>
        </p:nvGraphicFramePr>
        <p:xfrm>
          <a:off x="1976698" y="5314742"/>
          <a:ext cx="8289925" cy="589332"/>
        </p:xfrm>
        <a:graphic>
          <a:graphicData uri="http://schemas.openxmlformats.org/drawingml/2006/table">
            <a:tbl>
              <a:tblPr bandRow="1">
                <a:tableStyleId>{2D5ABB26-0587-4C30-8999-92F81FD0307C}</a:tableStyleId>
              </a:tblPr>
              <a:tblGrid>
                <a:gridCol w="2072481">
                  <a:extLst>
                    <a:ext uri="{9D8B030D-6E8A-4147-A177-3AD203B41FA5}">
                      <a16:colId xmlns:a16="http://schemas.microsoft.com/office/drawing/2014/main" val="2344132030"/>
                    </a:ext>
                  </a:extLst>
                </a:gridCol>
                <a:gridCol w="1499212">
                  <a:extLst>
                    <a:ext uri="{9D8B030D-6E8A-4147-A177-3AD203B41FA5}">
                      <a16:colId xmlns:a16="http://schemas.microsoft.com/office/drawing/2014/main" val="3739829267"/>
                    </a:ext>
                  </a:extLst>
                </a:gridCol>
                <a:gridCol w="3153162">
                  <a:extLst>
                    <a:ext uri="{9D8B030D-6E8A-4147-A177-3AD203B41FA5}">
                      <a16:colId xmlns:a16="http://schemas.microsoft.com/office/drawing/2014/main" val="436031455"/>
                    </a:ext>
                  </a:extLst>
                </a:gridCol>
                <a:gridCol w="1565070">
                  <a:extLst>
                    <a:ext uri="{9D8B030D-6E8A-4147-A177-3AD203B41FA5}">
                      <a16:colId xmlns:a16="http://schemas.microsoft.com/office/drawing/2014/main" val="874595166"/>
                    </a:ext>
                  </a:extLst>
                </a:gridCol>
              </a:tblGrid>
              <a:tr h="589332">
                <a:tc>
                  <a:txBody>
                    <a:bodyPr/>
                    <a:lstStyle/>
                    <a:p>
                      <a:pPr algn="ctr" defTabSz="950663" fontAlgn="base">
                        <a:lnSpc>
                          <a:spcPct val="90000"/>
                        </a:lnSpc>
                        <a:spcBef>
                          <a:spcPct val="0"/>
                        </a:spcBef>
                        <a:spcAft>
                          <a:spcPts val="408"/>
                        </a:spcAft>
                        <a:defRPr/>
                      </a:pPr>
                      <a:r>
                        <a:rPr lang="en-US" sz="1600" b="1">
                          <a:solidFill>
                            <a:srgbClr val="1A1A1A"/>
                          </a:solidFill>
                        </a:rPr>
                        <a:t>Custom</a:t>
                      </a:r>
                    </a:p>
                    <a:p>
                      <a:pPr algn="ctr" defTabSz="950663" fontAlgn="base">
                        <a:lnSpc>
                          <a:spcPct val="90000"/>
                        </a:lnSpc>
                        <a:spcBef>
                          <a:spcPct val="0"/>
                        </a:spcBef>
                        <a:spcAft>
                          <a:spcPts val="408"/>
                        </a:spcAft>
                        <a:defRPr/>
                      </a:pPr>
                      <a:r>
                        <a:rPr lang="en-US" sz="1600" b="1">
                          <a:solidFill>
                            <a:srgbClr val="1A1A1A"/>
                          </a:solidFill>
                        </a:rPr>
                        <a:t>connectors</a:t>
                      </a:r>
                      <a:endParaRPr lang="en-US" sz="1600" b="1">
                        <a:solidFill>
                          <a:srgbClr val="1A1A1A"/>
                        </a:solidFill>
                        <a:latin typeface="+mn-lt"/>
                        <a:cs typeface="Segoe UI" pitchFamily="34" charset="0"/>
                      </a:endParaRP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Data</a:t>
                      </a:r>
                      <a:br>
                        <a:rPr lang="en-US" sz="1600" b="1">
                          <a:solidFill>
                            <a:srgbClr val="1A1A1A"/>
                          </a:solidFill>
                          <a:latin typeface="+mn-lt"/>
                          <a:cs typeface="Segoe UI" pitchFamily="34" charset="0"/>
                        </a:rPr>
                      </a:br>
                      <a:r>
                        <a:rPr lang="en-US" sz="1600" b="1">
                          <a:solidFill>
                            <a:srgbClr val="1A1A1A"/>
                          </a:solidFill>
                          <a:latin typeface="+mn-lt"/>
                          <a:cs typeface="Segoe UI" pitchFamily="34" charset="0"/>
                        </a:rPr>
                        <a:t>connectors</a:t>
                      </a: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Artificial </a:t>
                      </a:r>
                    </a:p>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Intelligence</a:t>
                      </a:r>
                    </a:p>
                  </a:txBody>
                  <a:tcPr marL="91428" marR="91428" marT="45714" marB="45714"/>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a:solidFill>
                            <a:srgbClr val="1A1A1A"/>
                          </a:solidFill>
                          <a:latin typeface="+mn-lt"/>
                          <a:cs typeface="Segoe UI" pitchFamily="34" charset="0"/>
                        </a:rPr>
                        <a:t>Dataverse</a:t>
                      </a:r>
                    </a:p>
                  </a:txBody>
                  <a:tcPr marL="91428" marR="91428" marT="45714" marB="45714"/>
                </a:tc>
                <a:extLst>
                  <a:ext uri="{0D108BD9-81ED-4DB2-BD59-A6C34878D82A}">
                    <a16:rowId xmlns:a16="http://schemas.microsoft.com/office/drawing/2014/main" val="4144452942"/>
                  </a:ext>
                </a:extLst>
              </a:tr>
            </a:tbl>
          </a:graphicData>
        </a:graphic>
      </p:graphicFrame>
    </p:spTree>
    <p:extLst>
      <p:ext uri="{BB962C8B-B14F-4D97-AF65-F5344CB8AC3E}">
        <p14:creationId xmlns:p14="http://schemas.microsoft.com/office/powerpoint/2010/main" val="32428721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030" y="1202767"/>
            <a:ext cx="8990828" cy="1180772"/>
          </a:xfrm>
        </p:spPr>
        <p:txBody>
          <a:bodyPr/>
          <a:lstStyle/>
          <a:p>
            <a:r>
              <a:rPr lang="en-US" dirty="0">
                <a:solidFill>
                  <a:schemeClr val="bg1">
                    <a:lumMod val="65000"/>
                  </a:schemeClr>
                </a:solidFill>
              </a:rPr>
              <a:t>This workshop requires a premium workspace to complete select lab instructions.</a:t>
            </a:r>
            <a:br>
              <a:rPr lang="en-US" dirty="0">
                <a:solidFill>
                  <a:schemeClr val="bg1">
                    <a:lumMod val="65000"/>
                  </a:schemeClr>
                </a:solidFill>
              </a:rPr>
            </a:br>
            <a:r>
              <a:rPr lang="en-US" sz="1800" dirty="0">
                <a:solidFill>
                  <a:schemeClr val="bg1">
                    <a:lumMod val="65000"/>
                  </a:schemeClr>
                </a:solidFill>
                <a:latin typeface="+mn-lt"/>
              </a:rPr>
              <a:t>(Premium Per User or Premium Capacity)</a:t>
            </a:r>
            <a:endParaRPr lang="en-US" dirty="0">
              <a:solidFill>
                <a:schemeClr val="bg1">
                  <a:lumMod val="65000"/>
                </a:schemeClr>
              </a:solidFill>
            </a:endParaRPr>
          </a:p>
        </p:txBody>
      </p:sp>
      <p:sp>
        <p:nvSpPr>
          <p:cNvPr id="4" name="Title 2">
            <a:extLst>
              <a:ext uri="{FF2B5EF4-FFF2-40B4-BE49-F238E27FC236}">
                <a16:creationId xmlns:a16="http://schemas.microsoft.com/office/drawing/2014/main" id="{0A6BBA13-66A2-9689-F50A-598B57A8481C}"/>
              </a:ext>
            </a:extLst>
          </p:cNvPr>
          <p:cNvSpPr txBox="1">
            <a:spLocks/>
          </p:cNvSpPr>
          <p:nvPr/>
        </p:nvSpPr>
        <p:spPr>
          <a:xfrm>
            <a:off x="1722030" y="5647411"/>
            <a:ext cx="8585390" cy="447110"/>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sz="4799" dirty="0"/>
              <a:t>https://aka.ms/insert_link</a:t>
            </a:r>
          </a:p>
        </p:txBody>
      </p:sp>
      <p:sp>
        <p:nvSpPr>
          <p:cNvPr id="3" name="Title 1">
            <a:extLst>
              <a:ext uri="{FF2B5EF4-FFF2-40B4-BE49-F238E27FC236}">
                <a16:creationId xmlns:a16="http://schemas.microsoft.com/office/drawing/2014/main" id="{9AADEFE3-F834-052F-AF0C-36FD39E68470}"/>
              </a:ext>
            </a:extLst>
          </p:cNvPr>
          <p:cNvSpPr txBox="1">
            <a:spLocks/>
          </p:cNvSpPr>
          <p:nvPr/>
        </p:nvSpPr>
        <p:spPr>
          <a:xfrm>
            <a:off x="1722030" y="3418584"/>
            <a:ext cx="9049921" cy="1641475"/>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dirty="0">
                <a:solidFill>
                  <a:schemeClr val="bg1">
                    <a:lumMod val="65000"/>
                  </a:schemeClr>
                </a:solidFill>
              </a:rPr>
              <a:t>No premium? No problem!</a:t>
            </a:r>
          </a:p>
          <a:p>
            <a:endParaRPr lang="en-US" dirty="0">
              <a:solidFill>
                <a:schemeClr val="bg1">
                  <a:lumMod val="65000"/>
                </a:schemeClr>
              </a:solidFill>
            </a:endParaRPr>
          </a:p>
          <a:p>
            <a:r>
              <a:rPr lang="en-US" dirty="0">
                <a:solidFill>
                  <a:schemeClr val="bg1">
                    <a:lumMod val="65000"/>
                  </a:schemeClr>
                </a:solidFill>
              </a:rPr>
              <a:t>Submit the form below and we’ll share a trial profile and Premium Per User license for the day.</a:t>
            </a:r>
          </a:p>
        </p:txBody>
      </p:sp>
      <p:cxnSp>
        <p:nvCxnSpPr>
          <p:cNvPr id="6" name="Straight Connector 5">
            <a:extLst>
              <a:ext uri="{FF2B5EF4-FFF2-40B4-BE49-F238E27FC236}">
                <a16:creationId xmlns:a16="http://schemas.microsoft.com/office/drawing/2014/main" id="{4CB7DC4D-ABEA-EF64-35B6-9731FB6DB9E5}"/>
              </a:ext>
            </a:extLst>
          </p:cNvPr>
          <p:cNvCxnSpPr>
            <a:cxnSpLocks/>
          </p:cNvCxnSpPr>
          <p:nvPr/>
        </p:nvCxnSpPr>
        <p:spPr>
          <a:xfrm>
            <a:off x="1467731" y="2901061"/>
            <a:ext cx="96176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2662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sp>
        <p:nvSpPr>
          <p:cNvPr id="6" name="Content Placeholder 2">
            <a:extLst>
              <a:ext uri="{FF2B5EF4-FFF2-40B4-BE49-F238E27FC236}">
                <a16:creationId xmlns:a16="http://schemas.microsoft.com/office/drawing/2014/main" id="{ACA0514C-E1EC-4C45-A770-147BC7DAEBF7}"/>
              </a:ext>
            </a:extLst>
          </p:cNvPr>
          <p:cNvSpPr>
            <a:spLocks noGrp="1"/>
          </p:cNvSpPr>
          <p:nvPr>
            <p:ph idx="1"/>
          </p:nvPr>
        </p:nvSpPr>
        <p:spPr>
          <a:xfrm>
            <a:off x="855767" y="1544815"/>
            <a:ext cx="10724938" cy="4309447"/>
          </a:xfrm>
        </p:spPr>
        <p:txBody>
          <a:bodyPr>
            <a:normAutofit/>
          </a:bodyPr>
          <a:lstStyle/>
          <a:p>
            <a:pPr marL="0" indent="0">
              <a:buNone/>
            </a:pPr>
            <a:r>
              <a:rPr lang="en-US" sz="2448" dirty="0">
                <a:latin typeface="Segoe UI" panose="020B0502040204020203" pitchFamily="34" charset="0"/>
              </a:rPr>
              <a:t>The Power Query Formula Language is a powerful </a:t>
            </a:r>
            <a:r>
              <a:rPr lang="en-US" sz="2450" b="1" dirty="0">
                <a:gradFill>
                  <a:gsLst>
                    <a:gs pos="2917">
                      <a:srgbClr val="505050"/>
                    </a:gs>
                    <a:gs pos="30000">
                      <a:srgbClr val="505050"/>
                    </a:gs>
                  </a:gsLst>
                  <a:lin ang="5400000" scaled="0"/>
                </a:gradFill>
                <a:latin typeface="Segoe UI"/>
                <a:cs typeface="+mn-cs"/>
              </a:rPr>
              <a:t>query language </a:t>
            </a:r>
            <a:r>
              <a:rPr lang="en-US" sz="2448" dirty="0">
                <a:latin typeface="Segoe UI" panose="020B0502040204020203" pitchFamily="34" charset="0"/>
              </a:rPr>
              <a:t>optimized for building queries that </a:t>
            </a:r>
            <a:r>
              <a:rPr lang="en-US" sz="2450" b="1" u="sng" dirty="0">
                <a:gradFill>
                  <a:gsLst>
                    <a:gs pos="2917">
                      <a:srgbClr val="505050"/>
                    </a:gs>
                    <a:gs pos="30000">
                      <a:srgbClr val="505050"/>
                    </a:gs>
                  </a:gsLst>
                  <a:lin ang="5400000" scaled="0"/>
                </a:gradFill>
                <a:latin typeface="Segoe UI"/>
                <a:cs typeface="+mn-cs"/>
              </a:rPr>
              <a:t>m</a:t>
            </a:r>
            <a:r>
              <a:rPr lang="en-US" sz="2448" dirty="0">
                <a:latin typeface="Segoe UI" panose="020B0502040204020203" pitchFamily="34" charset="0"/>
              </a:rPr>
              <a:t>ashup data. It's a functional, case sensitive language.</a:t>
            </a:r>
          </a:p>
          <a:p>
            <a:pPr marL="0" indent="0">
              <a:buNone/>
            </a:pPr>
            <a:endParaRPr lang="en-US" sz="2448" dirty="0">
              <a:latin typeface="Segoe UI" panose="020B0502040204020203" pitchFamily="34" charset="0"/>
            </a:endParaRPr>
          </a:p>
          <a:p>
            <a:pPr marL="0" indent="0">
              <a:buNone/>
            </a:pPr>
            <a:r>
              <a:rPr lang="en-US" sz="2448" dirty="0">
                <a:latin typeface="Segoe UI" panose="020B0502040204020203" pitchFamily="34" charset="0"/>
              </a:rPr>
              <a:t>For computer language theorists: Power Query is a mostly pure, </a:t>
            </a:r>
            <a:r>
              <a:rPr lang="en-US" sz="2448" u="sng" dirty="0">
                <a:latin typeface="Segoe UI" panose="020B0502040204020203" pitchFamily="34" charset="0"/>
              </a:rPr>
              <a:t>higher-order</a:t>
            </a:r>
            <a:r>
              <a:rPr lang="en-US" sz="2448" dirty="0">
                <a:latin typeface="Segoe UI" panose="020B0502040204020203" pitchFamily="34" charset="0"/>
              </a:rPr>
              <a:t>, </a:t>
            </a:r>
            <a:r>
              <a:rPr lang="en-US" sz="2448" u="sng" dirty="0">
                <a:latin typeface="Segoe UI" panose="020B0502040204020203" pitchFamily="34" charset="0"/>
              </a:rPr>
              <a:t>dynamically typed</a:t>
            </a:r>
            <a:r>
              <a:rPr lang="en-US" sz="2448" dirty="0">
                <a:latin typeface="Segoe UI" panose="020B0502040204020203" pitchFamily="34" charset="0"/>
              </a:rPr>
              <a:t>, </a:t>
            </a:r>
            <a:r>
              <a:rPr lang="en-US" sz="2448" u="sng" dirty="0">
                <a:latin typeface="Segoe UI" panose="020B0502040204020203" pitchFamily="34" charset="0"/>
              </a:rPr>
              <a:t>partially lazy</a:t>
            </a:r>
            <a:r>
              <a:rPr lang="en-US" sz="2448" dirty="0">
                <a:latin typeface="Segoe UI" panose="020B0502040204020203" pitchFamily="34" charset="0"/>
              </a:rPr>
              <a:t>, </a:t>
            </a:r>
            <a:r>
              <a:rPr lang="en-US" sz="2450" b="1" dirty="0">
                <a:gradFill>
                  <a:gsLst>
                    <a:gs pos="2917">
                      <a:srgbClr val="505050"/>
                    </a:gs>
                    <a:gs pos="30000">
                      <a:srgbClr val="505050"/>
                    </a:gs>
                  </a:gsLst>
                  <a:lin ang="5400000" scaled="0"/>
                </a:gradFill>
                <a:latin typeface="Segoe UI"/>
                <a:cs typeface="+mn-cs"/>
              </a:rPr>
              <a:t>functional language</a:t>
            </a:r>
            <a:r>
              <a:rPr lang="en-US" sz="2448" dirty="0">
                <a:latin typeface="Segoe UI" panose="020B0502040204020203" pitchFamily="34" charset="0"/>
              </a:rPr>
              <a:t>. You can create a variety of data mashup queries from simple to advanced scenarios.</a:t>
            </a:r>
          </a:p>
        </p:txBody>
      </p:sp>
      <p:pic>
        <p:nvPicPr>
          <p:cNvPr id="5" name="Picture 4" descr="Power Query icon&#10;&#10;Description automatically generated">
            <a:extLst>
              <a:ext uri="{FF2B5EF4-FFF2-40B4-BE49-F238E27FC236}">
                <a16:creationId xmlns:a16="http://schemas.microsoft.com/office/drawing/2014/main" id="{113060C0-7F1E-45E5-A47F-D3F71A8808AD}"/>
              </a:ext>
            </a:extLst>
          </p:cNvPr>
          <p:cNvPicPr>
            <a:picLocks noChangeAspect="1"/>
          </p:cNvPicPr>
          <p:nvPr/>
        </p:nvPicPr>
        <p:blipFill>
          <a:blip r:embed="rId3"/>
          <a:stretch>
            <a:fillRect/>
          </a:stretch>
        </p:blipFill>
        <p:spPr>
          <a:xfrm>
            <a:off x="9890943" y="4314514"/>
            <a:ext cx="2270391" cy="2270391"/>
          </a:xfrm>
          <a:prstGeom prst="rect">
            <a:avLst/>
          </a:prstGeom>
        </p:spPr>
      </p:pic>
    </p:spTree>
    <p:extLst>
      <p:ext uri="{BB962C8B-B14F-4D97-AF65-F5344CB8AC3E}">
        <p14:creationId xmlns:p14="http://schemas.microsoft.com/office/powerpoint/2010/main" val="7495994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Primitive Values</a:t>
            </a:r>
          </a:p>
        </p:txBody>
      </p:sp>
      <p:graphicFrame>
        <p:nvGraphicFramePr>
          <p:cNvPr id="6" name="Table 5">
            <a:extLst>
              <a:ext uri="{FF2B5EF4-FFF2-40B4-BE49-F238E27FC236}">
                <a16:creationId xmlns:a16="http://schemas.microsoft.com/office/drawing/2014/main" id="{AA9DAA12-8D92-406B-83AD-E4591241EDCD}"/>
              </a:ext>
            </a:extLst>
          </p:cNvPr>
          <p:cNvGraphicFramePr>
            <a:graphicFrameLocks noGrp="1"/>
          </p:cNvGraphicFramePr>
          <p:nvPr>
            <p:extLst>
              <p:ext uri="{D42A27DB-BD31-4B8C-83A1-F6EECF244321}">
                <p14:modId xmlns:p14="http://schemas.microsoft.com/office/powerpoint/2010/main" val="3102052247"/>
              </p:ext>
            </p:extLst>
          </p:nvPr>
        </p:nvGraphicFramePr>
        <p:xfrm>
          <a:off x="855768" y="1542225"/>
          <a:ext cx="10723568" cy="4447991"/>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13991">
                <a:tc>
                  <a:txBody>
                    <a:bodyPr/>
                    <a:lstStyle/>
                    <a:p>
                      <a:pPr latinLnBrk="0"/>
                      <a:r>
                        <a:rPr lang="en-US" sz="1500">
                          <a:effectLst/>
                          <a:latin typeface="Segoe UI" panose="020B0502040204020203" pitchFamily="34" charset="0"/>
                          <a:cs typeface="Segoe UI" panose="020B0502040204020203" pitchFamily="34" charset="0"/>
                        </a:rPr>
                        <a:t>binary</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a:latin typeface="Segoe UI" panose="020B0502040204020203" pitchFamily="34" charset="0"/>
                          <a:cs typeface="Segoe UI" panose="020B0502040204020203" pitchFamily="34" charset="0"/>
                        </a:rPr>
                        <a:t>#binary("AQID")</a:t>
                      </a:r>
                      <a:endParaRPr lang="en-US" sz="1500">
                        <a:effectLst/>
                        <a:latin typeface="Segoe UI" panose="020B0502040204020203" pitchFamily="34" charset="0"/>
                        <a:cs typeface="Segoe UI" panose="020B0502040204020203" pitchFamily="34" charset="0"/>
                      </a:endParaRP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date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#date(2018,7,10)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#time(18,30,0)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403400">
                <a:tc>
                  <a:txBody>
                    <a:bodyPr/>
                    <a:lstStyle/>
                    <a:p>
                      <a:pPr latinLnBrk="0"/>
                      <a:r>
                        <a:rPr lang="en-US" sz="1500">
                          <a:effectLst/>
                          <a:latin typeface="Segoe UI" panose="020B0502040204020203" pitchFamily="34" charset="0"/>
                          <a:cs typeface="Segoe UI" panose="020B0502040204020203" pitchFamily="34" charset="0"/>
                        </a:rPr>
                        <a:t>datetime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#datetime(2018,7,10,18,30,0)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403400">
                <a:tc>
                  <a:txBody>
                    <a:bodyPr/>
                    <a:lstStyle/>
                    <a:p>
                      <a:pPr latinLnBrk="0"/>
                      <a:r>
                        <a:rPr lang="en-US" sz="1500">
                          <a:effectLst/>
                          <a:latin typeface="Segoe UI" panose="020B0502040204020203" pitchFamily="34" charset="0"/>
                          <a:cs typeface="Segoe UI" panose="020B0502040204020203" pitchFamily="34" charset="0"/>
                        </a:rPr>
                        <a:t>datetimezone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#datetimezone(2018,7,10,18,30,0,0,6)</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403400">
                <a:tc>
                  <a:txBody>
                    <a:bodyPr/>
                    <a:lstStyle/>
                    <a:p>
                      <a:pPr latinLnBrk="0"/>
                      <a:r>
                        <a:rPr lang="en-US" sz="1500">
                          <a:effectLst/>
                          <a:latin typeface="Segoe UI" panose="020B0502040204020203" pitchFamily="34" charset="0"/>
                          <a:cs typeface="Segoe UI" panose="020B0502040204020203" pitchFamily="34" charset="0"/>
                        </a:rPr>
                        <a:t>duration</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#duration(1,0,0,0)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403400">
                <a:tc>
                  <a:txBody>
                    <a:bodyPr/>
                    <a:lstStyle/>
                    <a:p>
                      <a:pPr latinLnBrk="0"/>
                      <a:r>
                        <a:rPr lang="en-US" sz="1500">
                          <a:effectLst/>
                          <a:latin typeface="Segoe UI" panose="020B0502040204020203" pitchFamily="34" charset="0"/>
                          <a:cs typeface="Segoe UI" panose="020B0502040204020203" pitchFamily="34" charset="0"/>
                        </a:rPr>
                        <a:t>logical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true and false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403400">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403400">
                <a:tc>
                  <a:txBody>
                    <a:bodyPr/>
                    <a:lstStyle/>
                    <a:p>
                      <a:pPr latinLnBrk="0"/>
                      <a:r>
                        <a:rPr lang="en-US" sz="1500">
                          <a:effectLst/>
                          <a:latin typeface="Segoe UI" panose="020B0502040204020203" pitchFamily="34" charset="0"/>
                          <a:cs typeface="Segoe UI" panose="020B0502040204020203" pitchFamily="34" charset="0"/>
                        </a:rPr>
                        <a:t>number</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0, 1, -1, 1.5</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403400">
                <a:tc>
                  <a:txBody>
                    <a:bodyPr/>
                    <a:lstStyle/>
                    <a:p>
                      <a:pPr latinLnBrk="0"/>
                      <a:r>
                        <a:rPr lang="en-US" sz="1500">
                          <a:effectLst/>
                          <a:latin typeface="Segoe UI" panose="020B0502040204020203" pitchFamily="34" charset="0"/>
                          <a:cs typeface="Segoe UI" panose="020B0502040204020203" pitchFamily="34" charset="0"/>
                        </a:rPr>
                        <a:t>text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“hello, world”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151379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4182372854"/>
              </p:ext>
            </p:extLst>
          </p:nvPr>
        </p:nvGraphicFramePr>
        <p:xfrm>
          <a:off x="855768" y="1545336"/>
          <a:ext cx="10723568" cy="1613600"/>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03400">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{“foo”, “bar”, 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 = 10, b = 20]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#table({“Animal”}, {{“Cat”},{“Dog”}})</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1362187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2678883985"/>
              </p:ext>
            </p:extLst>
          </p:nvPr>
        </p:nvGraphicFramePr>
        <p:xfrm>
          <a:off x="855768" y="1545336"/>
          <a:ext cx="10723568" cy="4800783"/>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3939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1308183">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“foo”,</a:t>
                      </a:r>
                    </a:p>
                    <a:p>
                      <a:pPr latinLnBrk="0"/>
                      <a:r>
                        <a:rPr lang="en-US" sz="1500">
                          <a:effectLst/>
                          <a:latin typeface="Segoe UI" panose="020B0502040204020203" pitchFamily="34" charset="0"/>
                          <a:cs typeface="Segoe UI" panose="020B0502040204020203" pitchFamily="34" charset="0"/>
                        </a:rPr>
                        <a:t>    “bar”,</a:t>
                      </a:r>
                    </a:p>
                    <a:p>
                      <a:pPr latinLnBrk="0"/>
                      <a:r>
                        <a:rPr lang="en-US" sz="1500">
                          <a:effectLst/>
                          <a:latin typeface="Segoe UI" panose="020B0502040204020203" pitchFamily="34" charset="0"/>
                          <a:cs typeface="Segoe UI" panose="020B0502040204020203" pitchFamily="34" charset="0"/>
                        </a:rPr>
                        <a:t>    10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1332999">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a = 10, </a:t>
                      </a:r>
                    </a:p>
                    <a:p>
                      <a:pPr latinLnBrk="0"/>
                      <a:r>
                        <a:rPr lang="en-US" sz="1500">
                          <a:effectLst/>
                          <a:latin typeface="Segoe UI" panose="020B0502040204020203" pitchFamily="34" charset="0"/>
                          <a:cs typeface="Segoe UI" panose="020B0502040204020203" pitchFamily="34" charset="0"/>
                        </a:rPr>
                        <a:t>    b = 20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1765325">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t>
                      </a:r>
                    </a:p>
                    <a:p>
                      <a:pPr latinLnBrk="0"/>
                      <a:r>
                        <a:rPr lang="en-US" sz="1500">
                          <a:effectLst/>
                          <a:latin typeface="Segoe UI" panose="020B0502040204020203" pitchFamily="34" charset="0"/>
                          <a:cs typeface="Segoe UI" panose="020B0502040204020203" pitchFamily="34" charset="0"/>
                        </a:rPr>
                        <a:t>    {“Animal”},</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        {“Cat”},</a:t>
                      </a:r>
                    </a:p>
                    <a:p>
                      <a:pPr latinLnBrk="0"/>
                      <a:r>
                        <a:rPr lang="en-US" sz="1500">
                          <a:effectLst/>
                          <a:latin typeface="Segoe UI" panose="020B0502040204020203" pitchFamily="34" charset="0"/>
                          <a:cs typeface="Segoe UI" panose="020B0502040204020203" pitchFamily="34" charset="0"/>
                        </a:rPr>
                        <a:t>        {“Dog”}</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20008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pic>
        <p:nvPicPr>
          <p:cNvPr id="1026" name="Picture 2" descr="Fuzzy autocomplete">
            <a:extLst>
              <a:ext uri="{FF2B5EF4-FFF2-40B4-BE49-F238E27FC236}">
                <a16:creationId xmlns:a16="http://schemas.microsoft.com/office/drawing/2014/main" id="{C041185C-B6E2-4678-AFDD-405F4E698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09" y="1509682"/>
            <a:ext cx="5876925" cy="40005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44601-E1F3-4913-868C-8436066D31A0}"/>
              </a:ext>
            </a:extLst>
          </p:cNvPr>
          <p:cNvSpPr txBox="1"/>
          <p:nvPr/>
        </p:nvSpPr>
        <p:spPr>
          <a:xfrm>
            <a:off x="485030" y="2242268"/>
            <a:ext cx="65" cy="307777"/>
          </a:xfrm>
          <a:prstGeom prst="rect">
            <a:avLst/>
          </a:prstGeom>
          <a:noFill/>
        </p:spPr>
        <p:txBody>
          <a:bodyPr wrap="none" lIns="0" tIns="0" rIns="0" bIns="0" rtlCol="0">
            <a:spAutoFit/>
          </a:bodyPr>
          <a:lstStyle/>
          <a:p>
            <a:pPr algn="l"/>
            <a:endParaRPr lang="en-US" sz="2000" err="1"/>
          </a:p>
        </p:txBody>
      </p:sp>
      <p:pic>
        <p:nvPicPr>
          <p:cNvPr id="1034" name="Picture 10">
            <a:extLst>
              <a:ext uri="{FF2B5EF4-FFF2-40B4-BE49-F238E27FC236}">
                <a16:creationId xmlns:a16="http://schemas.microsoft.com/office/drawing/2014/main" id="{3DD6A6BB-3B31-4753-9047-C50C1691808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3E18F7E-7545-47C9-8109-F76DB718463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AAFE69F-FCCF-4A9E-98CE-6B4BA660AC0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EDE6649B-5AB3-441E-950D-D1D480C35DB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9336F45-D096-4278-8632-D005B3692E6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4D47247-6A73-4EA2-A90D-AC8A9CED6995}"/>
              </a:ext>
            </a:extLst>
          </p:cNvPr>
          <p:cNvSpPr txBox="1"/>
          <p:nvPr/>
        </p:nvSpPr>
        <p:spPr>
          <a:xfrm>
            <a:off x="485030" y="1509682"/>
            <a:ext cx="5665450" cy="3139321"/>
          </a:xfrm>
          <a:prstGeom prst="rect">
            <a:avLst/>
          </a:prstGeom>
          <a:noFill/>
        </p:spPr>
        <p:txBody>
          <a:bodyPr wrap="square">
            <a:spAutoFit/>
          </a:bodyPr>
          <a:lstStyle/>
          <a:p>
            <a:r>
              <a:rPr lang="en-US" b="1" i="0" dirty="0">
                <a:solidFill>
                  <a:srgbClr val="333333"/>
                </a:solidFill>
                <a:effectLst/>
                <a:latin typeface="Segoe UI" panose="020B0502040204020203" pitchFamily="34" charset="0"/>
              </a:rPr>
              <a:t>Power Query language service for VS Code</a:t>
            </a: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Provides a language service for the </a:t>
            </a:r>
            <a:r>
              <a:rPr lang="en-US" b="0" i="0" u="none" strike="noStrike" dirty="0">
                <a:solidFill>
                  <a:srgbClr val="333333"/>
                </a:solidFill>
                <a:effectLst/>
                <a:latin typeface="Segoe UI" panose="020B0502040204020203" pitchFamily="34" charset="0"/>
                <a:hlinkClick r:id="rId4"/>
              </a:rPr>
              <a:t>Power Query / M formula language</a:t>
            </a:r>
            <a:r>
              <a:rPr lang="en-US" b="0" i="0" dirty="0">
                <a:solidFill>
                  <a:srgbClr val="333333"/>
                </a:solidFill>
                <a:effectLst/>
                <a:latin typeface="Segoe UI" panose="020B0502040204020203" pitchFamily="34" charset="0"/>
              </a:rPr>
              <a:t> with the following capabilities:</a:t>
            </a:r>
          </a:p>
          <a:p>
            <a:pPr algn="l"/>
            <a:endParaRPr lang="en-US" b="1" i="0" dirty="0">
              <a:solidFill>
                <a:srgbClr val="333333"/>
              </a:solidFill>
              <a:effectLst/>
              <a:latin typeface="Segoe UI" panose="020B0502040204020203" pitchFamily="34" charset="0"/>
            </a:endParaRPr>
          </a:p>
          <a:p>
            <a:pPr algn="l"/>
            <a:r>
              <a:rPr lang="en-US" b="1" dirty="0">
                <a:solidFill>
                  <a:srgbClr val="333333"/>
                </a:solidFill>
                <a:latin typeface="Segoe UI" panose="020B0502040204020203" pitchFamily="34" charset="0"/>
              </a:rPr>
              <a:t>Benefits:</a:t>
            </a:r>
            <a:endParaRPr lang="en-US" b="1" i="0" dirty="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rgbClr val="333333"/>
                </a:solidFill>
                <a:effectLst/>
                <a:latin typeface="Segoe UI" panose="020B0502040204020203" pitchFamily="34" charset="0"/>
              </a:rPr>
              <a:t>Fuzzy autocomplete</a:t>
            </a:r>
          </a:p>
          <a:p>
            <a:pPr lvl="1"/>
            <a:r>
              <a:rPr lang="en-US" b="0" i="0" dirty="0">
                <a:solidFill>
                  <a:srgbClr val="333333"/>
                </a:solidFill>
                <a:effectLst/>
                <a:latin typeface="Segoe UI" panose="020B0502040204020203" pitchFamily="34" charset="0"/>
              </a:rPr>
              <a:t>Suggests keywords, local variables, and the standard Power Query library.</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Hover</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Function hints</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Code formatting</a:t>
            </a:r>
          </a:p>
        </p:txBody>
      </p:sp>
    </p:spTree>
    <p:extLst>
      <p:ext uri="{BB962C8B-B14F-4D97-AF65-F5344CB8AC3E}">
        <p14:creationId xmlns:p14="http://schemas.microsoft.com/office/powerpoint/2010/main" val="14899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510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1000"/>
                                        <p:tgtEl>
                                          <p:spTgt spid="49"/>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1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dirty="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dirty="0">
                <a:gradFill>
                  <a:gsLst>
                    <a:gs pos="2917">
                      <a:srgbClr val="505050"/>
                    </a:gs>
                    <a:gs pos="30000">
                      <a:srgbClr val="505050"/>
                    </a:gs>
                  </a:gsLst>
                  <a:lin ang="5400000" scaled="0"/>
                </a:gradFill>
                <a:latin typeface="Segoe UI"/>
              </a:rPr>
              <a:t>the Mashup Engine compensates </a:t>
            </a:r>
            <a:r>
              <a:rPr lang="en-US" sz="2100" dirty="0">
                <a:solidFill>
                  <a:schemeClr val="tx1">
                    <a:lumMod val="50000"/>
                    <a:lumOff val="50000"/>
                  </a:schemeClr>
                </a:solidFill>
                <a:latin typeface="Segoe UI" panose="020B0502040204020203" pitchFamily="34" charset="0"/>
              </a:rPr>
              <a:t>(i.e. does the processing locally) </a:t>
            </a:r>
            <a:r>
              <a:rPr lang="en-US" sz="2100" b="1" dirty="0">
                <a:gradFill>
                  <a:gsLst>
                    <a:gs pos="2917">
                      <a:srgbClr val="505050"/>
                    </a:gs>
                    <a:gs pos="30000">
                      <a:srgbClr val="505050"/>
                    </a:gs>
                  </a:gsLst>
                  <a:lin ang="5400000" scaled="0"/>
                </a:gradFill>
                <a:latin typeface="Segoe UI"/>
              </a:rPr>
              <a:t>for transformations that cannot be sent to the source</a:t>
            </a:r>
            <a:r>
              <a:rPr lang="en-US" sz="2040" dirty="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1000"/>
                                        <p:tgtEl>
                                          <p:spTgt spid="6"/>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grpSp>
        <p:nvGrpSpPr>
          <p:cNvPr id="14" name="Group 13">
            <a:extLst>
              <a:ext uri="{FF2B5EF4-FFF2-40B4-BE49-F238E27FC236}">
                <a16:creationId xmlns:a16="http://schemas.microsoft.com/office/drawing/2014/main" id="{11952C96-310E-CEFD-9CFE-6C2F1F9B0E2B}"/>
              </a:ext>
            </a:extLst>
          </p:cNvPr>
          <p:cNvGrpSpPr/>
          <p:nvPr/>
        </p:nvGrpSpPr>
        <p:grpSpPr>
          <a:xfrm>
            <a:off x="600780" y="1463040"/>
            <a:ext cx="7105013" cy="4736675"/>
            <a:chOff x="600856" y="1463668"/>
            <a:chExt cx="7105920" cy="4737280"/>
          </a:xfrm>
        </p:grpSpPr>
        <p:graphicFrame>
          <p:nvGraphicFramePr>
            <p:cNvPr id="15" name="Diagram 14">
              <a:extLst>
                <a:ext uri="{FF2B5EF4-FFF2-40B4-BE49-F238E27FC236}">
                  <a16:creationId xmlns:a16="http://schemas.microsoft.com/office/drawing/2014/main" id="{2C5690BC-FACB-3733-E199-C3FC0F11D9E6}"/>
                </a:ext>
              </a:extLst>
            </p:cNvPr>
            <p:cNvGraphicFramePr/>
            <p:nvPr>
              <p:extLst>
                <p:ext uri="{D42A27DB-BD31-4B8C-83A1-F6EECF244321}">
                  <p14:modId xmlns:p14="http://schemas.microsoft.com/office/powerpoint/2010/main" val="4109702305"/>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Isosceles Triangle 16">
              <a:extLst>
                <a:ext uri="{FF2B5EF4-FFF2-40B4-BE49-F238E27FC236}">
                  <a16:creationId xmlns:a16="http://schemas.microsoft.com/office/drawing/2014/main" id="{8136AF6F-9DC5-ED2A-6A9F-0A8937966801}"/>
                </a:ext>
              </a:extLst>
            </p:cNvPr>
            <p:cNvSpPr/>
            <p:nvPr/>
          </p:nvSpPr>
          <p:spPr bwMode="auto">
            <a:xfrm rot="10800000">
              <a:off x="3704103" y="5593228"/>
              <a:ext cx="907983" cy="594354"/>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4631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040"/>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gradFill flip="none" rotWithShape="1">
            <a:gsLst>
              <a:gs pos="0">
                <a:srgbClr val="FFC000">
                  <a:alpha val="20000"/>
                </a:srgbClr>
              </a:gs>
              <a:gs pos="76000">
                <a:srgbClr val="FF0000">
                  <a:shade val="67500"/>
                  <a:satMod val="115000"/>
                </a:srgbClr>
              </a:gs>
              <a:gs pos="100000">
                <a:srgbClr val="FF0000">
                  <a:shade val="100000"/>
                  <a:satMod val="115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480756" y="1444033"/>
            <a:ext cx="3434595" cy="374846"/>
          </a:xfrm>
          <a:prstGeom prst="rect">
            <a:avLst/>
          </a:prstGeom>
          <a:noFill/>
        </p:spPr>
        <p:txBody>
          <a:bodyPr wrap="none" rtlCol="0">
            <a:spAutoFit/>
          </a:bodyPr>
          <a:lstStyle/>
          <a:p>
            <a:pPr defTabSz="932504"/>
            <a:r>
              <a:rPr lang="en-US" sz="1836" b="1" dirty="0">
                <a:solidFill>
                  <a:prstClr val="black"/>
                </a:solidFill>
                <a:latin typeface="Segoe UI" panose="020B0502040204020203" pitchFamily="34" charset="0"/>
                <a:cs typeface="Segoe UI" panose="020B0502040204020203" pitchFamily="34" charset="0"/>
              </a:rPr>
              <a:t>Non-Foldable Transformation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2393284" cy="313932"/>
          </a:xfrm>
          <a:prstGeom prst="rect">
            <a:avLst/>
          </a:prstGeom>
          <a:noFill/>
        </p:spPr>
        <p:txBody>
          <a:bodyPr wrap="none" lIns="0" tIns="0" rIns="0" bIns="0" rtlCol="0">
            <a:spAutoFit/>
          </a:bodyPr>
          <a:lstStyle/>
          <a:p>
            <a:pPr defTabSz="932504"/>
            <a:r>
              <a:rPr lang="en-US" sz="2040" dirty="0">
                <a:gradFill>
                  <a:gsLst>
                    <a:gs pos="2917">
                      <a:prstClr val="black"/>
                    </a:gs>
                    <a:gs pos="30000">
                      <a:prstClr val="black"/>
                    </a:gs>
                  </a:gsLst>
                  <a:lin ang="5400000" scaled="0"/>
                </a:gradFill>
                <a:latin typeface="+mj-lt"/>
                <a:cs typeface="Leelawadee" panose="020B0502040204020203" pitchFamily="34" charset="-34"/>
              </a:rPr>
              <a:t>- All Mashup Engine</a:t>
            </a:r>
          </a:p>
        </p:txBody>
      </p:sp>
      <p:sp>
        <p:nvSpPr>
          <p:cNvPr id="21" name="TextBox 20">
            <a:extLst>
              <a:ext uri="{FF2B5EF4-FFF2-40B4-BE49-F238E27FC236}">
                <a16:creationId xmlns:a16="http://schemas.microsoft.com/office/drawing/2014/main" id="{68C0AFA7-9C61-4CC0-B5E4-DA3E4BE94EDA}"/>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6603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537287" cy="2245655"/>
          </a:xfrm>
        </p:spPr>
        <p:txBody>
          <a:bodyPr>
            <a:normAutofit/>
          </a:bodyPr>
          <a:lstStyle/>
          <a:p>
            <a:pPr marL="466251" indent="-466251">
              <a:buFont typeface="+mj-lt"/>
              <a:buAutoNum type="arabicPeriod"/>
            </a:pPr>
            <a:r>
              <a:rPr lang="en-US" sz="2448" dirty="0">
                <a:latin typeface="Segoe UI" panose="020B0502040204020203" pitchFamily="34" charset="0"/>
              </a:rPr>
              <a:t>“As far upstream as possible, as far downstream as necessary.”</a:t>
            </a:r>
          </a:p>
          <a:p>
            <a:pPr marL="466251" indent="-466251">
              <a:buFont typeface="+mj-lt"/>
              <a:buAutoNum type="arabicPeriod"/>
            </a:pPr>
            <a:r>
              <a:rPr lang="en-US" sz="2448" dirty="0">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dirty="0">
                <a:latin typeface="Segoe UI" panose="020B0502040204020203" pitchFamily="34" charset="0"/>
              </a:rPr>
              <a:t>Always default to the GUI first and the code last.</a:t>
            </a:r>
          </a:p>
          <a:p>
            <a:pPr marL="466251" indent="-466251">
              <a:buFont typeface="+mj-lt"/>
              <a:buAutoNum type="arabicPeriod"/>
            </a:pPr>
            <a:r>
              <a:rPr lang="en-US" sz="2448" dirty="0">
                <a:latin typeface="Segoe UI" panose="020B0502040204020203" pitchFamily="34" charset="0"/>
              </a:rPr>
              <a:t>Power Query </a:t>
            </a:r>
            <a:r>
              <a:rPr lang="en-US" sz="2448" b="1" u="sng" dirty="0">
                <a:latin typeface="Segoe UI" panose="020B0502040204020203" pitchFamily="34" charset="0"/>
              </a:rPr>
              <a:t>is</a:t>
            </a:r>
            <a:r>
              <a:rPr lang="en-US" sz="2448" dirty="0">
                <a:latin typeface="Segoe UI" panose="020B0502040204020203" pitchFamily="34" charset="0"/>
              </a:rPr>
              <a:t>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8"/>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89"/>
              </p:custDataLst>
            </p:nvPr>
          </p:nvSpPr>
          <p:spPr bwMode="auto">
            <a:xfrm rot="1095349">
              <a:off x="1462733" y="942033"/>
              <a:ext cx="4834232" cy="4834232"/>
            </a:xfrm>
            <a:prstGeom prst="blockArc">
              <a:avLst>
                <a:gd name="adj1" fmla="val 17280000"/>
                <a:gd name="adj2" fmla="val 1944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0"/>
              </p:custDataLst>
            </p:nvPr>
          </p:nvSpPr>
          <p:spPr bwMode="auto">
            <a:xfrm rot="1095349">
              <a:off x="1499088" y="978388"/>
              <a:ext cx="4761522" cy="4761522"/>
            </a:xfrm>
            <a:prstGeom prst="blockArc">
              <a:avLst>
                <a:gd name="adj1" fmla="val 19440000"/>
                <a:gd name="adj2" fmla="val 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3" imgW="1397160" imgH="1606680" progId="Paint.Picture.1">
                    <p:embed/>
                  </p:oleObj>
                </mc:Choice>
                <mc:Fallback>
                  <p:oleObj name="Bitmap Image" r:id="rId93"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4"/>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4" cy="3802536"/>
            <a:chOff x="5889037" y="1419924"/>
            <a:chExt cx="6141098" cy="38030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2" y="2483384"/>
              <a:ext cx="6105913" cy="2739561"/>
            </a:xfrm>
            <a:prstGeom prst="rect">
              <a:avLst/>
            </a:prstGeom>
            <a:noFill/>
          </p:spPr>
          <p:txBody>
            <a:bodyPr wrap="square">
              <a:spAutoFit/>
            </a:bodyPr>
            <a:lstStyle/>
            <a:p>
              <a:r>
                <a:rPr lang="en-US" sz="2800" dirty="0">
                  <a:solidFill>
                    <a:srgbClr val="171717"/>
                  </a:solidFill>
                  <a:latin typeface="+mj-lt"/>
                </a:rPr>
                <a:t>“Real-time” and “blazing-fast” are the only requirements we’ve been provided now that our data is ready.</a:t>
              </a:r>
            </a:p>
            <a:p>
              <a:endParaRPr lang="en-US" sz="2800" dirty="0">
                <a:solidFill>
                  <a:srgbClr val="171717"/>
                </a:solidFill>
                <a:latin typeface="+mj-lt"/>
              </a:endParaRPr>
            </a:p>
            <a:p>
              <a:r>
                <a:rPr lang="en-US" sz="2000" dirty="0">
                  <a:solidFill>
                    <a:srgbClr val="171717"/>
                  </a:solidFill>
                </a:rPr>
                <a:t>To ensure the dataset that we develop aligns with our business requirements, we’ll test and validate numerous model requirements.</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269227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20819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07" y="6013448"/>
            <a:ext cx="5433770" cy="461665"/>
          </a:xfrm>
          <a:prstGeom prst="rect">
            <a:avLst/>
          </a:prstGeom>
          <a:noFill/>
        </p:spPr>
        <p:txBody>
          <a:bodyPr wrap="square">
            <a:spAutoFit/>
          </a:bodyPr>
          <a:lstStyle/>
          <a:p>
            <a:r>
              <a:rPr lang="en-US" sz="1200" dirty="0">
                <a:gradFill>
                  <a:gsLst>
                    <a:gs pos="2917">
                      <a:srgbClr val="505050"/>
                    </a:gs>
                    <a:gs pos="30000">
                      <a:srgbClr val="505050"/>
                    </a:gs>
                  </a:gsLst>
                  <a:lin ang="5400000" scaled="0"/>
                </a:gradFill>
                <a:latin typeface="Segoe UI"/>
              </a:rPr>
              <a:t>Changing the </a:t>
            </a:r>
            <a:r>
              <a:rPr lang="en-US" sz="1200" b="1" dirty="0">
                <a:gradFill>
                  <a:gsLst>
                    <a:gs pos="2917">
                      <a:srgbClr val="505050"/>
                    </a:gs>
                    <a:gs pos="30000">
                      <a:srgbClr val="505050"/>
                    </a:gs>
                  </a:gsLst>
                  <a:lin ang="5400000" scaled="0"/>
                </a:gradFill>
                <a:latin typeface="Segoe UI"/>
              </a:rPr>
              <a:t>Storage mode</a:t>
            </a:r>
            <a:r>
              <a:rPr lang="en-US" sz="1200" dirty="0">
                <a:gradFill>
                  <a:gsLst>
                    <a:gs pos="2917">
                      <a:srgbClr val="505050"/>
                    </a:gs>
                    <a:gs pos="30000">
                      <a:srgbClr val="505050"/>
                    </a:gs>
                  </a:gsLst>
                  <a:lin ang="5400000" scaled="0"/>
                </a:gradFill>
                <a:latin typeface="Segoe UI"/>
              </a:rPr>
              <a:t> of a table to </a:t>
            </a:r>
            <a:r>
              <a:rPr lang="en-US" sz="1200" b="1" dirty="0">
                <a:gradFill>
                  <a:gsLst>
                    <a:gs pos="2917">
                      <a:srgbClr val="505050"/>
                    </a:gs>
                    <a:gs pos="30000">
                      <a:srgbClr val="505050"/>
                    </a:gs>
                  </a:gsLst>
                  <a:lin ang="5400000" scaled="0"/>
                </a:gradFill>
                <a:latin typeface="Segoe UI"/>
              </a:rPr>
              <a:t>Import</a:t>
            </a:r>
            <a:r>
              <a:rPr lang="en-US" sz="1200" dirty="0">
                <a:gradFill>
                  <a:gsLst>
                    <a:gs pos="2917">
                      <a:srgbClr val="505050"/>
                    </a:gs>
                    <a:gs pos="30000">
                      <a:srgbClr val="505050"/>
                    </a:gs>
                  </a:gsLst>
                  <a:lin ang="5400000" scaled="0"/>
                </a:gradFill>
                <a:latin typeface="Segoe UI"/>
              </a:rPr>
              <a:t> is an irreversible operation.</a:t>
            </a:r>
          </a:p>
          <a:p>
            <a:r>
              <a:rPr lang="en-US" sz="1200" dirty="0">
                <a:gradFill>
                  <a:gsLst>
                    <a:gs pos="2917">
                      <a:srgbClr val="505050"/>
                    </a:gs>
                    <a:gs pos="30000">
                      <a:srgbClr val="505050"/>
                    </a:gs>
                  </a:gsLst>
                  <a:lin ang="5400000" scaled="0"/>
                </a:gradFill>
                <a:latin typeface="Segoe UI"/>
              </a:rPr>
              <a:t>Once set, this property can't later be changed using Power BI Desktop.</a:t>
            </a:r>
          </a:p>
        </p:txBody>
      </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3104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7E1FB3A-5E17-2C5B-F201-7D8395E72301}"/>
              </a:ext>
            </a:extLst>
          </p:cNvPr>
          <p:cNvGrpSpPr/>
          <p:nvPr/>
        </p:nvGrpSpPr>
        <p:grpSpPr>
          <a:xfrm>
            <a:off x="3525274" y="2174361"/>
            <a:ext cx="4885978" cy="2645802"/>
            <a:chOff x="3525274" y="2055801"/>
            <a:chExt cx="4885978" cy="2645802"/>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3525274"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6506252"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302660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516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2791043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One Dataset…</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err="1">
                  <a:gradFill>
                    <a:gsLst>
                      <a:gs pos="2917">
                        <a:srgbClr val="505050"/>
                      </a:gs>
                      <a:gs pos="30000">
                        <a:srgbClr val="505050"/>
                      </a:gs>
                    </a:gsLst>
                    <a:lin ang="5400000" scaled="0"/>
                  </a:gradFill>
                  <a:latin typeface="Segoe UI"/>
                  <a:cs typeface="+mn-cs"/>
                </a:rPr>
                <a:t>DirectQuery</a:t>
              </a:r>
              <a:r>
                <a:rPr lang="en-US" sz="1600" b="1" dirty="0">
                  <a:gradFill>
                    <a:gsLst>
                      <a:gs pos="2917">
                        <a:srgbClr val="505050"/>
                      </a:gs>
                      <a:gs pos="30000">
                        <a:srgbClr val="505050"/>
                      </a:gs>
                    </a:gsLst>
                    <a:lin ang="5400000" scaled="0"/>
                  </a:gradFill>
                  <a:latin typeface="Segoe UI"/>
                  <a:cs typeface="+mn-cs"/>
                </a:rPr>
                <a:t>: </a:t>
              </a:r>
              <a:r>
                <a:rPr lang="en-US" sz="1600" dirty="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Dual: </a:t>
                </a:r>
                <a:r>
                  <a:rPr lang="en-US" sz="1600" dirty="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83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77568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60429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35209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661967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251362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146835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828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Data Model Properties</a:t>
            </a:r>
            <a:endParaRPr lang="en-US" sz="4080" spc="0" dirty="0">
              <a:solidFill>
                <a:srgbClr val="FFC000"/>
              </a:solidFill>
            </a:endParaRPr>
          </a:p>
        </p:txBody>
      </p:sp>
      <p:pic>
        <p:nvPicPr>
          <p:cNvPr id="19" name="Picture 18">
            <a:extLst>
              <a:ext uri="{FF2B5EF4-FFF2-40B4-BE49-F238E27FC236}">
                <a16:creationId xmlns:a16="http://schemas.microsoft.com/office/drawing/2014/main" id="{28C14FF6-8875-5CE0-8E10-4BE25BBB5944}"/>
              </a:ext>
            </a:extLst>
          </p:cNvPr>
          <p:cNvPicPr>
            <a:picLocks noChangeAspect="1"/>
          </p:cNvPicPr>
          <p:nvPr/>
        </p:nvPicPr>
        <p:blipFill>
          <a:blip r:embed="rId3"/>
          <a:stretch>
            <a:fillRect/>
          </a:stretch>
        </p:blipFill>
        <p:spPr>
          <a:xfrm>
            <a:off x="7269819" y="1456259"/>
            <a:ext cx="2089170" cy="5379242"/>
          </a:xfrm>
          <a:prstGeom prst="rect">
            <a:avLst/>
          </a:prstGeom>
        </p:spPr>
      </p:pic>
      <p:sp>
        <p:nvSpPr>
          <p:cNvPr id="21" name="TextBox 20">
            <a:extLst>
              <a:ext uri="{FF2B5EF4-FFF2-40B4-BE49-F238E27FC236}">
                <a16:creationId xmlns:a16="http://schemas.microsoft.com/office/drawing/2014/main" id="{32545513-21A5-AE1F-B69A-59692DB715A5}"/>
              </a:ext>
            </a:extLst>
          </p:cNvPr>
          <p:cNvSpPr txBox="1"/>
          <p:nvPr/>
        </p:nvSpPr>
        <p:spPr>
          <a:xfrm>
            <a:off x="1106191" y="1682496"/>
            <a:ext cx="4123944" cy="4001095"/>
          </a:xfrm>
          <a:prstGeom prst="rect">
            <a:avLst/>
          </a:prstGeom>
          <a:noFill/>
        </p:spPr>
        <p:txBody>
          <a:bodyPr wrap="square" lIns="0" tIns="0" rIns="0" bIns="0" rtlCol="0">
            <a:spAutoFit/>
          </a:bodyPr>
          <a:lstStyle/>
          <a:p>
            <a:pPr algn="l"/>
            <a:r>
              <a:rPr lang="en-US" sz="2000" dirty="0"/>
              <a:t>With the </a:t>
            </a:r>
            <a:r>
              <a:rPr lang="en-US" sz="2000" b="1" dirty="0"/>
              <a:t>Properties</a:t>
            </a:r>
            <a:r>
              <a:rPr lang="en-US" sz="2000" dirty="0"/>
              <a:t> pane in the Data modeling view, dataset developers can enrich their Tabular Object Model (TOM) with additional rich metadata…</a:t>
            </a:r>
          </a:p>
          <a:p>
            <a:pPr algn="l"/>
            <a:endParaRPr lang="en-US" sz="2000" dirty="0"/>
          </a:p>
          <a:p>
            <a:pPr marL="809271" lvl="1" indent="-342900">
              <a:buFont typeface="Arial" panose="020B0604020202020204" pitchFamily="34" charset="0"/>
              <a:buChar char="•"/>
            </a:pPr>
            <a:r>
              <a:rPr lang="en-US" sz="2000" dirty="0"/>
              <a:t>Description</a:t>
            </a:r>
          </a:p>
          <a:p>
            <a:pPr marL="809271" lvl="1" indent="-342900">
              <a:buFont typeface="Arial" panose="020B0604020202020204" pitchFamily="34" charset="0"/>
              <a:buChar char="•"/>
            </a:pPr>
            <a:r>
              <a:rPr lang="en-US" sz="2000" dirty="0"/>
              <a:t>Synonyms</a:t>
            </a:r>
          </a:p>
          <a:p>
            <a:pPr marL="809271" lvl="1" indent="-342900">
              <a:buFont typeface="Arial" panose="020B0604020202020204" pitchFamily="34" charset="0"/>
              <a:buChar char="•"/>
            </a:pPr>
            <a:r>
              <a:rPr lang="en-US" sz="2000" dirty="0"/>
              <a:t>Storage mode</a:t>
            </a:r>
          </a:p>
          <a:p>
            <a:pPr marL="809271" lvl="1" indent="-342900">
              <a:buFont typeface="Arial" panose="020B0604020202020204" pitchFamily="34" charset="0"/>
              <a:buChar char="•"/>
            </a:pPr>
            <a:r>
              <a:rPr lang="en-US" sz="2000" dirty="0"/>
              <a:t>Key column</a:t>
            </a:r>
          </a:p>
          <a:p>
            <a:pPr marL="809271" lvl="1" indent="-342900">
              <a:buFont typeface="Arial" panose="020B0604020202020204" pitchFamily="34" charset="0"/>
              <a:buChar char="•"/>
            </a:pPr>
            <a:r>
              <a:rPr lang="en-US" sz="2000" dirty="0"/>
              <a:t>Formatting</a:t>
            </a:r>
          </a:p>
          <a:p>
            <a:pPr marL="809271" lvl="1" indent="-342900">
              <a:buFont typeface="Arial" panose="020B0604020202020204" pitchFamily="34" charset="0"/>
              <a:buChar char="•"/>
            </a:pPr>
            <a:r>
              <a:rPr lang="en-US" sz="2000" dirty="0"/>
              <a:t>Data category</a:t>
            </a:r>
          </a:p>
          <a:p>
            <a:pPr marL="809271" lvl="1" indent="-342900">
              <a:buFont typeface="Arial" panose="020B0604020202020204" pitchFamily="34" charset="0"/>
              <a:buChar char="•"/>
            </a:pPr>
            <a:r>
              <a:rPr lang="en-US" sz="2000" dirty="0"/>
              <a:t>and more…</a:t>
            </a:r>
          </a:p>
        </p:txBody>
      </p:sp>
      <p:pic>
        <p:nvPicPr>
          <p:cNvPr id="23" name="Picture 22">
            <a:extLst>
              <a:ext uri="{FF2B5EF4-FFF2-40B4-BE49-F238E27FC236}">
                <a16:creationId xmlns:a16="http://schemas.microsoft.com/office/drawing/2014/main" id="{856C1599-E2AE-70AC-499C-1DF8AE072873}"/>
              </a:ext>
            </a:extLst>
          </p:cNvPr>
          <p:cNvPicPr>
            <a:picLocks noChangeAspect="1"/>
          </p:cNvPicPr>
          <p:nvPr/>
        </p:nvPicPr>
        <p:blipFill>
          <a:blip r:embed="rId4"/>
          <a:stretch>
            <a:fillRect/>
          </a:stretch>
        </p:blipFill>
        <p:spPr>
          <a:xfrm>
            <a:off x="9905510" y="1456259"/>
            <a:ext cx="1904696" cy="5379242"/>
          </a:xfrm>
          <a:prstGeom prst="rect">
            <a:avLst/>
          </a:prstGeom>
        </p:spPr>
      </p:pic>
    </p:spTree>
    <p:extLst>
      <p:ext uri="{BB962C8B-B14F-4D97-AF65-F5344CB8AC3E}">
        <p14:creationId xmlns:p14="http://schemas.microsoft.com/office/powerpoint/2010/main" val="1862046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98568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369995374"/>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8:00 AM – 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and retrospective</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8:15 AM – 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r>
                        <a:rPr lang="en-US" sz="1400" dirty="0">
                          <a:solidFill>
                            <a:schemeClr val="tx1"/>
                          </a:solidFill>
                          <a:latin typeface="+mj-lt"/>
                        </a:rPr>
                        <a:t>9:30 AM – 10:00 AM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&amp; Q&amp;A</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r>
                        <a:rPr lang="en-US" sz="1400" dirty="0">
                          <a:solidFill>
                            <a:schemeClr val="tx1"/>
                          </a:solidFill>
                          <a:latin typeface="+mj-lt"/>
                        </a:rPr>
                        <a:t>12:00 PM – 1:00 PM </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for lunch</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r>
                        <a:rPr lang="en-IN" sz="1400" dirty="0">
                          <a:solidFill>
                            <a:schemeClr val="tx1"/>
                          </a:solidFill>
                        </a:rPr>
                        <a:t>2:30 PM – 3:00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rPr>
                        <a:t>Closing thoughts and Q&amp;A</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5861836"/>
            <a:ext cx="11375188" cy="646331"/>
          </a:xfrm>
          <a:prstGeom prst="rect">
            <a:avLst/>
          </a:prstGeom>
          <a:noFill/>
          <a:ln w="3175">
            <a:solidFill>
              <a:schemeClr val="tx1"/>
            </a:solidFill>
          </a:ln>
        </p:spPr>
        <p:txBody>
          <a:bodyPr wrap="square">
            <a:spAutoFit/>
          </a:bodyPr>
          <a:lstStyle/>
          <a:p>
            <a:r>
              <a:rPr lang="en-US" b="0" i="0" dirty="0">
                <a:solidFill>
                  <a:srgbClr val="24292F"/>
                </a:solidFill>
                <a:effectLst/>
                <a:latin typeface="-apple-system"/>
              </a:rPr>
              <a:t>This workshop assumes that you have a working knowledge of report authoring using Power BI Desktop and content sharing via the Power BI service.</a:t>
            </a:r>
            <a:endParaRPr lang="en-US" dirty="0"/>
          </a:p>
        </p:txBody>
      </p:sp>
    </p:spTree>
    <p:extLst>
      <p:ext uri="{BB962C8B-B14F-4D97-AF65-F5344CB8AC3E}">
        <p14:creationId xmlns:p14="http://schemas.microsoft.com/office/powerpoint/2010/main" val="59032482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17093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48754936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4612347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8828955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4094854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408342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1646384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567913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3343807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43792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2840211356"/>
              </p:ext>
            </p:extLst>
          </p:nvPr>
        </p:nvGraphicFramePr>
        <p:xfrm>
          <a:off x="465954" y="1249885"/>
          <a:ext cx="11375188" cy="4938569"/>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457200">
                <a:tc gridSpan="3">
                  <a:txBody>
                    <a:bodyPr/>
                    <a:lstStyle/>
                    <a:p>
                      <a:r>
                        <a:rPr lang="en-US" sz="1800" b="0" dirty="0">
                          <a:solidFill>
                            <a:srgbClr val="191919"/>
                          </a:solidFill>
                          <a:latin typeface="+mj-lt"/>
                        </a:rPr>
                        <a:t>Morning</a:t>
                      </a:r>
                      <a:endParaRPr lang="en-IN" sz="1800" b="0" dirty="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7356">
                <a:tc>
                  <a:txBody>
                    <a:bodyPr/>
                    <a:lstStyle/>
                    <a:p>
                      <a:r>
                        <a:rPr lang="en-US" sz="1400" dirty="0">
                          <a:solidFill>
                            <a:schemeClr val="tx1"/>
                          </a:solidFill>
                        </a:rPr>
                        <a:t>9:00 AM – 9:15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Introductions and retrospective</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0949">
                <a:tc>
                  <a:txBody>
                    <a:bodyPr/>
                    <a:lstStyle/>
                    <a:p>
                      <a:r>
                        <a:rPr lang="en-US" sz="1400" dirty="0">
                          <a:solidFill>
                            <a:schemeClr val="tx1"/>
                          </a:solidFill>
                        </a:rPr>
                        <a:t>9:15 AM – 10:30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7356">
                <a:tc>
                  <a:txBody>
                    <a:bodyPr/>
                    <a:lstStyle/>
                    <a:p>
                      <a:r>
                        <a:rPr lang="en-US" sz="1400" dirty="0">
                          <a:solidFill>
                            <a:schemeClr val="tx1"/>
                          </a:solidFill>
                          <a:latin typeface="+mj-lt"/>
                        </a:rPr>
                        <a:t>10:30 AM – 11:00 AM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&amp; Q&amp;A</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0949">
                <a:tc>
                  <a:txBody>
                    <a:bodyPr/>
                    <a:lstStyle/>
                    <a:p>
                      <a:r>
                        <a:rPr lang="en-US" sz="1400" dirty="0">
                          <a:solidFill>
                            <a:schemeClr val="tx1"/>
                          </a:solidFill>
                        </a:rPr>
                        <a:t>11:00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7356">
                <a:tc>
                  <a:txBody>
                    <a:bodyPr/>
                    <a:lstStyle/>
                    <a:p>
                      <a:r>
                        <a:rPr lang="en-US" sz="1400" dirty="0">
                          <a:solidFill>
                            <a:schemeClr val="tx1"/>
                          </a:solidFill>
                          <a:latin typeface="+mj-lt"/>
                        </a:rPr>
                        <a:t>12:00 PM – 1:00 PM </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for lunch</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457200">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0949">
                <a:tc>
                  <a:txBody>
                    <a:bodyPr/>
                    <a:lstStyle/>
                    <a:p>
                      <a:r>
                        <a:rPr lang="en-US" sz="1400" dirty="0">
                          <a:solidFill>
                            <a:schemeClr val="tx1"/>
                          </a:solidFill>
                        </a:rPr>
                        <a:t>1:00 PM – 2:00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Data modeling (continued)</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30949">
                <a:tc>
                  <a:txBody>
                    <a:bodyPr/>
                    <a:lstStyle/>
                    <a:p>
                      <a:pPr marL="0" algn="l" defTabSz="951209" rtl="0" eaLnBrk="1" latinLnBrk="0" hangingPunct="1"/>
                      <a:r>
                        <a:rPr lang="en-US" sz="1400" kern="1200" dirty="0">
                          <a:solidFill>
                            <a:schemeClr val="tx1"/>
                          </a:solidFill>
                          <a:latin typeface="+mj-lt"/>
                          <a:ea typeface="+mn-ea"/>
                          <a:cs typeface="+mn-cs"/>
                        </a:rPr>
                        <a:t>2:00 PM – 2:15 PM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79367373"/>
                  </a:ext>
                </a:extLst>
              </a:tr>
              <a:tr h="430949">
                <a:tc>
                  <a:txBody>
                    <a:bodyPr/>
                    <a:lstStyle/>
                    <a:p>
                      <a:r>
                        <a:rPr lang="en-IN" sz="1400" dirty="0">
                          <a:solidFill>
                            <a:schemeClr val="tx1"/>
                          </a:solidFill>
                        </a:rPr>
                        <a:t>2:15 PM – 3:30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1209"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176627"/>
                  </a:ext>
                </a:extLst>
              </a:tr>
              <a:tr h="467356">
                <a:tc>
                  <a:txBody>
                    <a:bodyPr/>
                    <a:lstStyle/>
                    <a:p>
                      <a:pPr marL="0" algn="l" defTabSz="951209" rtl="0" eaLnBrk="1" latinLnBrk="0" hangingPunct="1"/>
                      <a:r>
                        <a:rPr lang="en-IN" sz="1400" kern="1200" dirty="0">
                          <a:solidFill>
                            <a:schemeClr val="tx1"/>
                          </a:solidFill>
                          <a:latin typeface="+mj-lt"/>
                          <a:ea typeface="+mn-ea"/>
                          <a:cs typeface="+mn-cs"/>
                        </a:rPr>
                        <a:t>3:30 PM – 4:00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IN" sz="1600" b="1"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Closing thoughts and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6484650"/>
            <a:ext cx="11375188" cy="307777"/>
          </a:xfrm>
          <a:prstGeom prst="rect">
            <a:avLst/>
          </a:prstGeom>
          <a:noFill/>
          <a:ln w="3175">
            <a:solidFill>
              <a:schemeClr val="tx1"/>
            </a:solidFill>
          </a:ln>
        </p:spPr>
        <p:txBody>
          <a:bodyPr wrap="square">
            <a:spAutoFit/>
          </a:bodyPr>
          <a:lstStyle/>
          <a:p>
            <a:r>
              <a:rPr lang="en-US" sz="1400" b="0" i="0" dirty="0">
                <a:solidFill>
                  <a:srgbClr val="24292F"/>
                </a:solidFill>
                <a:effectLst/>
                <a:latin typeface="-apple-system"/>
              </a:rPr>
              <a:t>This workshop assumes that you have a working knowledge of report authoring using Power BI Desktop and content sharing via the Power BI service.</a:t>
            </a:r>
            <a:endParaRPr lang="en-US" sz="1400" dirty="0"/>
          </a:p>
        </p:txBody>
      </p:sp>
    </p:spTree>
    <p:extLst>
      <p:ext uri="{BB962C8B-B14F-4D97-AF65-F5344CB8AC3E}">
        <p14:creationId xmlns:p14="http://schemas.microsoft.com/office/powerpoint/2010/main" val="153193602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3896218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93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779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2393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392625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421777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9550343" cy="4834529"/>
          </a:xfrm>
        </p:spPr>
        <p:txBody>
          <a:bodyPr/>
          <a:lstStyle/>
          <a:p>
            <a:pPr marL="0" indent="0">
              <a:buNone/>
            </a:pPr>
            <a:r>
              <a:rPr lang="en-US" dirty="0"/>
              <a:t>Things to Remember:</a:t>
            </a:r>
          </a:p>
          <a:p>
            <a:pPr marL="342900" indent="-342900">
              <a:buAutoNum type="arabicPeriod"/>
            </a:pPr>
            <a:r>
              <a:rPr lang="en-US" sz="2800" dirty="0"/>
              <a:t>View Role</a:t>
            </a:r>
          </a:p>
          <a:p>
            <a:pPr marL="342900" indent="-342900">
              <a:buAutoNum type="arabicPeriod"/>
            </a:pPr>
            <a:r>
              <a:rPr lang="en-US" sz="2800" dirty="0"/>
              <a:t>Add member/group to Role in service</a:t>
            </a:r>
          </a:p>
          <a:p>
            <a:pPr marL="342900" indent="-342900">
              <a:buAutoNum type="arabicPeriod"/>
            </a:pPr>
            <a:r>
              <a:rPr lang="en-US" sz="2800" dirty="0"/>
              <a:t>Test Role</a:t>
            </a:r>
          </a:p>
          <a:p>
            <a:pPr marL="342900" indent="-342900">
              <a:buAutoNum type="arabicPeriod"/>
            </a:pPr>
            <a:r>
              <a:rPr lang="en-US" sz="2800" dirty="0"/>
              <a:t>Use only when necessary</a:t>
            </a:r>
          </a:p>
          <a:p>
            <a:pPr marL="342900" indent="-342900">
              <a:buAutoNum type="arabicPeriod"/>
            </a:pPr>
            <a:r>
              <a:rPr lang="en-US" sz="2800" dirty="0"/>
              <a:t>Filter on Dimension</a:t>
            </a:r>
          </a:p>
          <a:p>
            <a:pPr marL="342900" indent="-342900">
              <a:buAutoNum type="arabicPeriod"/>
            </a:pPr>
            <a:r>
              <a:rPr lang="en-US" sz="2800" dirty="0"/>
              <a:t>Avoid using LOOKUPVALUE, use relationships in model</a:t>
            </a:r>
          </a:p>
        </p:txBody>
      </p:sp>
    </p:spTree>
    <p:extLst>
      <p:ext uri="{BB962C8B-B14F-4D97-AF65-F5344CB8AC3E}">
        <p14:creationId xmlns:p14="http://schemas.microsoft.com/office/powerpoint/2010/main" val="1264552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344000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dirty="0">
                <a:latin typeface="Segoe UI"/>
                <a:cs typeface="Segoe UI"/>
              </a:rPr>
              <a:t>“As far upstream as possible, as far downstream as necessary.”</a:t>
            </a:r>
          </a:p>
          <a:p>
            <a:pPr marL="466043" indent="-466043">
              <a:buFont typeface="+mj-lt"/>
              <a:buAutoNum type="arabicPeriod"/>
            </a:pPr>
            <a:r>
              <a:rPr lang="en-US" sz="2400" dirty="0">
                <a:latin typeface="Segoe UI"/>
                <a:cs typeface="Segoe UI"/>
              </a:rPr>
              <a:t>Less is Always More. Only Bring in What You Need.</a:t>
            </a:r>
          </a:p>
          <a:p>
            <a:pPr marL="466043" indent="-466043">
              <a:buFont typeface="+mj-lt"/>
              <a:buAutoNum type="arabicPeriod"/>
            </a:pPr>
            <a:r>
              <a:rPr lang="en-US" sz="2400" dirty="0">
                <a:latin typeface="Segoe UI"/>
                <a:cs typeface="Segoe UI"/>
              </a:rPr>
              <a:t>Keep it Simple. Keep it Clean.</a:t>
            </a:r>
          </a:p>
          <a:p>
            <a:pPr marL="466043" indent="-466043">
              <a:buFont typeface="+mj-lt"/>
              <a:buAutoNum type="arabicPeriod"/>
            </a:pPr>
            <a:r>
              <a:rPr lang="en-US" sz="2400" dirty="0">
                <a:latin typeface="Segoe UI" panose="020B0502040204020203" pitchFamily="34" charset="0"/>
              </a:rPr>
              <a:t>There is no such thing as “</a:t>
            </a:r>
            <a:r>
              <a:rPr lang="en-US" sz="2400" b="1" dirty="0">
                <a:latin typeface="Segoe UI" panose="020B0502040204020203" pitchFamily="34" charset="0"/>
              </a:rPr>
              <a:t>Come Back To It</a:t>
            </a:r>
            <a:r>
              <a:rPr lang="en-US" sz="2400" dirty="0">
                <a:latin typeface="Segoe UI" panose="020B0502040204020203" pitchFamily="34" charset="0"/>
              </a:rPr>
              <a:t>”.</a:t>
            </a:r>
          </a:p>
          <a:p>
            <a:pPr marL="466043" indent="-466043">
              <a:buAutoNum type="arabicPeriod"/>
            </a:pPr>
            <a:r>
              <a:rPr lang="en-US" sz="2400" dirty="0">
                <a:latin typeface="Segoe UI"/>
                <a:cs typeface="Segoe UI"/>
              </a:rPr>
              <a:t>Test. Test. Test.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3394150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758727"/>
            <a:ext cx="7384111" cy="1477071"/>
          </a:xfrm>
        </p:spPr>
        <p:txBody>
          <a:bodyPr/>
          <a:lstStyle/>
          <a:p>
            <a:r>
              <a:rPr lang="en-US" sz="4799" dirty="0"/>
              <a:t>IF TIME ALLOWS…</a:t>
            </a:r>
            <a:br>
              <a:rPr lang="en-US" sz="4799" dirty="0"/>
            </a:br>
            <a:r>
              <a:rPr lang="en-US" sz="4799" dirty="0"/>
              <a:t>THE DEEP END.</a:t>
            </a:r>
          </a:p>
        </p:txBody>
      </p:sp>
    </p:spTree>
    <p:extLst>
      <p:ext uri="{BB962C8B-B14F-4D97-AF65-F5344CB8AC3E}">
        <p14:creationId xmlns:p14="http://schemas.microsoft.com/office/powerpoint/2010/main" val="34355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dirty="0"/>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1850962"/>
            <a:ext cx="11237870" cy="2769989"/>
          </a:xfrm>
        </p:spPr>
        <p:txBody>
          <a:bodyPr/>
          <a:lstStyle/>
          <a:p>
            <a:r>
              <a:rPr lang="en-US" sz="3600" dirty="0">
                <a:ea typeface="Times New Roman" panose="02020603050405020304" pitchFamily="18" charset="0"/>
                <a:cs typeface="Segoe UI"/>
              </a:rPr>
              <a:t>Performance considerations:</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cardinality</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encoding</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Efficient resource usage</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External Tools</a:t>
            </a:r>
            <a:endParaRPr lang="en-US" sz="3600" dirty="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590942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5086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622369" y="3162006"/>
            <a:ext cx="11190150" cy="3348522"/>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637683" y="3761728"/>
            <a:ext cx="4757277" cy="115308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964424" y="3761728"/>
            <a:ext cx="567638" cy="100229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015045CC-9A8C-C42B-629A-8665AE652264}"/>
              </a:ext>
            </a:extLst>
          </p:cNvPr>
          <p:cNvSpPr/>
          <p:nvPr/>
        </p:nvSpPr>
        <p:spPr bwMode="auto">
          <a:xfrm>
            <a:off x="8550350" y="3761728"/>
            <a:ext cx="758242" cy="193498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15317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dirty="0">
                <a:ln w="3175">
                  <a:noFill/>
                </a:ln>
                <a:solidFill>
                  <a:srgbClr val="F2C811"/>
                </a:solidFill>
                <a:latin typeface="Segoe UI Semibold"/>
                <a:cs typeface="Segoe UI" pitchFamily="34" charset="0"/>
              </a:rPr>
              <a:t>8 years </a:t>
            </a:r>
            <a:br>
              <a:rPr lang="en-US" sz="5506" spc="-50" dirty="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dirty="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1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1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1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78.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1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2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6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2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3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3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3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3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3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3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3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3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3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3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3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3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3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3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3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3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3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3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3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5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3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3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3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807E26-D60A-4BC0-9B6B-FF21DEC2B07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2281</TotalTime>
  <Words>14009</Words>
  <Application>Microsoft Office PowerPoint</Application>
  <PresentationFormat>Custom</PresentationFormat>
  <Paragraphs>2957</Paragraphs>
  <Slides>200</Slides>
  <Notes>90</Notes>
  <HiddenSlides>56</HiddenSlides>
  <MMClips>3</MMClips>
  <ScaleCrop>false</ScaleCrop>
  <HeadingPairs>
    <vt:vector size="8" baseType="variant">
      <vt:variant>
        <vt:lpstr>Fonts Used</vt:lpstr>
      </vt:variant>
      <vt:variant>
        <vt:i4>21</vt:i4>
      </vt:variant>
      <vt:variant>
        <vt:lpstr>Theme</vt:lpstr>
      </vt:variant>
      <vt:variant>
        <vt:i4>12</vt:i4>
      </vt:variant>
      <vt:variant>
        <vt:lpstr>Embedded OLE Servers</vt:lpstr>
      </vt:variant>
      <vt:variant>
        <vt:i4>1</vt:i4>
      </vt:variant>
      <vt:variant>
        <vt:lpstr>Slide Titles</vt:lpstr>
      </vt:variant>
      <vt:variant>
        <vt:i4>200</vt:i4>
      </vt:variant>
    </vt:vector>
  </HeadingPairs>
  <TitlesOfParts>
    <vt:vector size="234" baseType="lpstr">
      <vt:lpstr>-apple-system</vt: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Session resources</vt:lpstr>
      <vt:lpstr>This workshop requires a premium workspace to complete select lab instructions. (Premium Per User or Premium Capacity)</vt:lpstr>
      <vt:lpstr>THE DAY AFTER *DASHBOARD  IN A DAY * Technically it was a report</vt:lpstr>
      <vt:lpstr>PowerPoint Presentation</vt:lpstr>
      <vt:lpstr>PowerPoint Presentation</vt:lpstr>
      <vt:lpstr>Agenda (times are approximate and will be fluid with the class)</vt:lpstr>
      <vt:lpstr>Agenda (times are approximate and will be fluid with the class)</vt:lpstr>
      <vt:lpstr>A retrospective…</vt:lpstr>
      <vt:lpstr>Power BI  monthly active usage</vt:lpstr>
      <vt:lpstr>PowerPoint Presentation</vt:lpstr>
      <vt:lpstr>PowerPoint Presentation</vt:lpstr>
      <vt:lpstr>PowerPoint Presentation</vt:lpstr>
      <vt:lpstr>PowerPoint Presentation</vt:lpstr>
      <vt:lpstr>All materials available at:</vt:lpstr>
      <vt:lpstr>    </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IF TIME ALLOWS… THE DEEP END.</vt:lpstr>
      <vt:lpstr>Performance considerations: Column cardinality Column encoding Efficient resource usage External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Usability considerations: Date tables Extreme dates Measuring cardinality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Report types</vt:lpstr>
      <vt:lpstr>How does Power BI do it?</vt:lpstr>
      <vt:lpstr>Power BI Desktop</vt:lpstr>
      <vt:lpstr>Power BI Report Builder</vt:lpstr>
      <vt:lpstr>Microsoft Excel</vt:lpstr>
      <vt:lpstr>Microsoft Excel</vt:lpstr>
      <vt:lpstr>What does a *good report look like?</vt:lpstr>
      <vt:lpstr>We know it when we see it…</vt:lpstr>
      <vt:lpstr>We know it when we see it…</vt:lpstr>
      <vt:lpstr>We know it when we see it…</vt:lpstr>
      <vt:lpstr>PowerPoint Presentation</vt:lpstr>
      <vt:lpstr>PowerPoint Presentation</vt:lpstr>
      <vt:lpstr>Report design: Structure Tools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Build Navigation With Buttons</vt:lpstr>
      <vt:lpstr>Build Navigation With Buttons</vt:lpstr>
      <vt:lpstr>Build Navigation With Buttons</vt:lpstr>
      <vt:lpstr>Using built-in Assistance</vt:lpstr>
      <vt:lpstr>Using built-in Assistance</vt:lpstr>
      <vt:lpstr>Mobile Experience</vt:lpstr>
      <vt:lpstr>Visual Selection</vt:lpstr>
      <vt:lpstr>PowerPoint Presentation</vt:lpstr>
      <vt:lpstr>PowerPoint Presentation</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PowerPoint Presentation</vt:lpstr>
      <vt:lpstr>Appendix</vt:lpstr>
      <vt:lpstr>Categorical Visuals</vt:lpstr>
      <vt:lpstr>Time Series Visuals</vt:lpstr>
      <vt:lpstr>Time Series Visuals</vt:lpstr>
      <vt:lpstr>Proportional Visuals </vt:lpstr>
      <vt:lpstr>Numeric Visuals</vt:lpstr>
      <vt:lpstr>Grid Visuals</vt:lpstr>
      <vt:lpstr>Performance Visuals</vt:lpstr>
      <vt:lpstr>Geospatial Visuals </vt:lpstr>
      <vt:lpstr>Filter Pane</vt:lpstr>
      <vt:lpstr>Filter Pane</vt:lpstr>
      <vt:lpstr>Filter Pane</vt:lpstr>
      <vt:lpstr>Filter Pane</vt:lpstr>
      <vt:lpstr>Filter Pane</vt:lpstr>
      <vt:lpstr>Filter Pane</vt:lpstr>
      <vt:lpstr>Slicers</vt:lpstr>
      <vt:lpstr>Slicers</vt:lpstr>
      <vt:lpstr>Visual Headers</vt:lpstr>
      <vt:lpstr>AI Visuals</vt:lpstr>
      <vt:lpstr>AI Visuals</vt:lpstr>
      <vt:lpstr>AI Visuals</vt:lpstr>
      <vt:lpstr>AI Visuals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Alex Powers</cp:lastModifiedBy>
  <cp:revision>11</cp:revision>
  <dcterms:modified xsi:type="dcterms:W3CDTF">2023-02-22T17:16:02Z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